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58" r:id="rId4"/>
  </p:sldIdLst>
  <p:sldSz cx="3599815" cy="5759450"/>
  <p:notesSz cx="7103745" cy="10234295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7" userDrawn="1">
          <p15:clr>
            <a:srgbClr val="A4A3A4"/>
          </p15:clr>
        </p15:guide>
        <p15:guide id="2" pos="1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2B2B2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1707"/>
        <p:guide pos="11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868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87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62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73325" y="1279525"/>
            <a:ext cx="21590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86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6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6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ctrTitle" hasCustomPrompt="1"/>
          </p:nvPr>
        </p:nvSpPr>
        <p:spPr>
          <a:xfrm>
            <a:off x="450000" y="1111149"/>
            <a:ext cx="2700000" cy="1836851"/>
          </a:xfrm>
        </p:spPr>
        <p:txBody>
          <a:bodyPr anchor="b">
            <a:normAutofit/>
          </a:bodyPr>
          <a:lstStyle>
            <a:lvl1pPr algn="ctr">
              <a:defRPr sz="23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450000" y="3025334"/>
            <a:ext cx="2700000" cy="1390666"/>
          </a:xfrm>
        </p:spPr>
        <p:txBody>
          <a:bodyPr>
            <a:normAutofit/>
          </a:bodyPr>
          <a:lstStyle>
            <a:lvl1pPr marL="0" indent="0" algn="ctr">
              <a:buNone/>
              <a:defRPr sz="71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179705" indent="0" algn="ctr">
              <a:buNone/>
              <a:defRPr sz="785"/>
            </a:lvl2pPr>
            <a:lvl3pPr marL="360045" indent="0" algn="ctr">
              <a:buNone/>
              <a:defRPr sz="710"/>
            </a:lvl3pPr>
            <a:lvl4pPr marL="539750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899795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59840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32" name="内容占位符 6"/>
          <p:cNvSpPr>
            <a:spLocks noGrp="1"/>
          </p:cNvSpPr>
          <p:nvPr>
            <p:ph sz="quarter" idx="13"/>
          </p:nvPr>
        </p:nvSpPr>
        <p:spPr>
          <a:xfrm>
            <a:off x="247500" y="463238"/>
            <a:ext cx="3105000" cy="4668952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ctrTitle"/>
          </p:nvPr>
        </p:nvSpPr>
        <p:spPr>
          <a:xfrm>
            <a:off x="247487" y="942843"/>
            <a:ext cx="3104841" cy="2005142"/>
          </a:xfrm>
        </p:spPr>
        <p:txBody>
          <a:bodyPr anchor="b"/>
          <a:lstStyle>
            <a:lvl1pPr algn="ctr">
              <a:defRPr sz="17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5" name="副标题 2"/>
          <p:cNvSpPr>
            <a:spLocks noGrp="1"/>
          </p:cNvSpPr>
          <p:nvPr>
            <p:ph type="subTitle" idx="1"/>
          </p:nvPr>
        </p:nvSpPr>
        <p:spPr>
          <a:xfrm>
            <a:off x="247487" y="3025311"/>
            <a:ext cx="3104841" cy="1390267"/>
          </a:xfrm>
        </p:spPr>
        <p:txBody>
          <a:bodyPr/>
          <a:lstStyle>
            <a:lvl1pPr marL="0" indent="0" algn="ctr">
              <a:buNone/>
              <a:defRPr sz="7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 algn="ctr">
              <a:buNone/>
              <a:defRPr sz="590"/>
            </a:lvl2pPr>
            <a:lvl3pPr marL="269875" indent="0" algn="ctr">
              <a:buNone/>
              <a:defRPr sz="530"/>
            </a:lvl3pPr>
            <a:lvl4pPr marL="405130" indent="0" algn="ctr">
              <a:buNone/>
              <a:defRPr sz="470"/>
            </a:lvl4pPr>
            <a:lvl5pPr marL="539750" indent="0" algn="ctr">
              <a:buNone/>
              <a:defRPr sz="470"/>
            </a:lvl5pPr>
            <a:lvl6pPr marL="675005" indent="0" algn="ctr">
              <a:buNone/>
              <a:defRPr sz="470"/>
            </a:lvl6pPr>
            <a:lvl7pPr marL="810260" indent="0" algn="ctr">
              <a:buNone/>
              <a:defRPr sz="470"/>
            </a:lvl7pPr>
            <a:lvl8pPr marL="944880" indent="0" algn="ctr">
              <a:buNone/>
              <a:defRPr sz="470"/>
            </a:lvl8pPr>
            <a:lvl9pPr marL="1080135" indent="0" algn="ctr">
              <a:buNone/>
              <a:defRPr sz="4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76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7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标题 1"/>
          <p:cNvSpPr>
            <a:spLocks noGrp="1"/>
          </p:cNvSpPr>
          <p:nvPr>
            <p:ph type="title"/>
          </p:nvPr>
        </p:nvSpPr>
        <p:spPr>
          <a:xfrm>
            <a:off x="247487" y="165851"/>
            <a:ext cx="3104841" cy="1113227"/>
          </a:xfrm>
        </p:spPr>
        <p:txBody>
          <a:bodyPr anchor="b" anchorCtr="0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0" name="内容占位符 2"/>
          <p:cNvSpPr>
            <a:spLocks noGrp="1"/>
          </p:cNvSpPr>
          <p:nvPr>
            <p:ph idx="1"/>
          </p:nvPr>
        </p:nvSpPr>
        <p:spPr>
          <a:xfrm>
            <a:off x="247487" y="1429730"/>
            <a:ext cx="3104841" cy="3758041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1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7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标题 1"/>
          <p:cNvSpPr>
            <a:spLocks noGrp="1"/>
          </p:cNvSpPr>
          <p:nvPr>
            <p:ph type="title"/>
          </p:nvPr>
        </p:nvSpPr>
        <p:spPr>
          <a:xfrm>
            <a:off x="247487" y="2485096"/>
            <a:ext cx="3104841" cy="2335777"/>
          </a:xfrm>
        </p:spPr>
        <p:txBody>
          <a:bodyPr anchor="t" anchorCtr="0"/>
          <a:lstStyle>
            <a:lvl1pPr>
              <a:defRPr sz="14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5" name="文本占位符 2"/>
          <p:cNvSpPr>
            <a:spLocks noGrp="1"/>
          </p:cNvSpPr>
          <p:nvPr>
            <p:ph type="body" idx="1"/>
          </p:nvPr>
        </p:nvSpPr>
        <p:spPr>
          <a:xfrm>
            <a:off x="247487" y="1446262"/>
            <a:ext cx="3104841" cy="926312"/>
          </a:xfrm>
        </p:spPr>
        <p:txBody>
          <a:bodyPr lIns="144145" anchor="b" anchorCtr="0"/>
          <a:lstStyle>
            <a:lvl1pPr marL="0" indent="0">
              <a:buNone/>
              <a:defRPr sz="7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269875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3pPr>
            <a:lvl4pPr marL="40513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4pPr>
            <a:lvl5pPr marL="53975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5pPr>
            <a:lvl6pPr marL="67500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6pPr>
            <a:lvl7pPr marL="81026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7pPr>
            <a:lvl8pPr marL="94488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8pPr>
            <a:lvl9pPr marL="108013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66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6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标题 1"/>
          <p:cNvSpPr>
            <a:spLocks noGrp="1"/>
          </p:cNvSpPr>
          <p:nvPr>
            <p:ph type="title"/>
          </p:nvPr>
        </p:nvSpPr>
        <p:spPr>
          <a:xfrm>
            <a:off x="247487" y="306637"/>
            <a:ext cx="3104841" cy="1113227"/>
          </a:xfrm>
        </p:spPr>
        <p:txBody>
          <a:bodyPr/>
          <a:lstStyle>
            <a:lvl1pPr algn="ctr"/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5" name="内容占位符 2"/>
          <p:cNvSpPr>
            <a:spLocks noGrp="1"/>
          </p:cNvSpPr>
          <p:nvPr>
            <p:ph sz="half" idx="1"/>
          </p:nvPr>
        </p:nvSpPr>
        <p:spPr>
          <a:xfrm>
            <a:off x="247487" y="1533187"/>
            <a:ext cx="1529921" cy="365431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6" name="内容占位符 3"/>
          <p:cNvSpPr>
            <a:spLocks noGrp="1"/>
          </p:cNvSpPr>
          <p:nvPr>
            <p:ph sz="half" idx="2"/>
          </p:nvPr>
        </p:nvSpPr>
        <p:spPr>
          <a:xfrm>
            <a:off x="1822406" y="1533187"/>
            <a:ext cx="1529921" cy="365431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7" name="日期占位符 4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9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标题 1"/>
          <p:cNvSpPr>
            <a:spLocks noGrp="1"/>
          </p:cNvSpPr>
          <p:nvPr>
            <p:ph type="title"/>
          </p:nvPr>
        </p:nvSpPr>
        <p:spPr>
          <a:xfrm>
            <a:off x="248050" y="306637"/>
            <a:ext cx="3104841" cy="671936"/>
          </a:xfrm>
        </p:spPr>
        <p:txBody>
          <a:bodyPr anchor="ctr" anchorCtr="0"/>
          <a:lstStyle>
            <a:lvl1pPr algn="ctr"/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7" name="文本占位符 2"/>
          <p:cNvSpPr>
            <a:spLocks noGrp="1"/>
          </p:cNvSpPr>
          <p:nvPr>
            <p:ph type="body" idx="1"/>
          </p:nvPr>
        </p:nvSpPr>
        <p:spPr>
          <a:xfrm>
            <a:off x="247862" y="1244681"/>
            <a:ext cx="1541546" cy="691667"/>
          </a:xfrm>
        </p:spPr>
        <p:txBody>
          <a:bodyPr anchor="ctr" anchorCtr="0"/>
          <a:lstStyle>
            <a:lvl1pPr marL="0" indent="0">
              <a:buNone/>
              <a:defRPr sz="945">
                <a:solidFill>
                  <a:srgbClr val="0070C0"/>
                </a:solidFill>
              </a:defRPr>
            </a:lvl1pPr>
            <a:lvl2pPr marL="135255" indent="0">
              <a:buNone/>
              <a:defRPr sz="710"/>
            </a:lvl2pPr>
            <a:lvl3pPr marL="269875" indent="0">
              <a:buNone/>
              <a:defRPr sz="590"/>
            </a:lvl3pPr>
            <a:lvl4pPr marL="405130" indent="0">
              <a:buNone/>
              <a:defRPr sz="530"/>
            </a:lvl4pPr>
            <a:lvl5pPr marL="539750" indent="0">
              <a:buNone/>
              <a:defRPr sz="530"/>
            </a:lvl5pPr>
            <a:lvl6pPr marL="675005" indent="0">
              <a:buNone/>
              <a:defRPr sz="530"/>
            </a:lvl6pPr>
            <a:lvl7pPr marL="810260" indent="0">
              <a:buNone/>
              <a:defRPr sz="530"/>
            </a:lvl7pPr>
            <a:lvl8pPr marL="944880" indent="0">
              <a:buNone/>
              <a:defRPr sz="530"/>
            </a:lvl8pPr>
            <a:lvl9pPr marL="1080135" indent="0">
              <a:buNone/>
              <a:defRPr sz="5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88" name="内容占位符 3"/>
          <p:cNvSpPr>
            <a:spLocks noGrp="1"/>
          </p:cNvSpPr>
          <p:nvPr>
            <p:ph sz="half" idx="2"/>
          </p:nvPr>
        </p:nvSpPr>
        <p:spPr>
          <a:xfrm>
            <a:off x="247487" y="1989143"/>
            <a:ext cx="1541921" cy="3208760"/>
          </a:xfr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47343" y="1244681"/>
            <a:ext cx="1504985" cy="691667"/>
          </a:xfrm>
        </p:spPr>
        <p:txBody>
          <a:bodyPr anchor="ctr" anchorCtr="0"/>
          <a:lstStyle>
            <a:lvl1pPr marL="0" indent="0">
              <a:buNone/>
              <a:defRPr sz="945">
                <a:solidFill>
                  <a:srgbClr val="0070C0"/>
                </a:solidFill>
              </a:defRPr>
            </a:lvl1pPr>
            <a:lvl2pPr marL="135255" indent="0">
              <a:buNone/>
              <a:defRPr sz="710"/>
            </a:lvl2pPr>
            <a:lvl3pPr marL="269875" indent="0">
              <a:buNone/>
              <a:defRPr sz="590"/>
            </a:lvl3pPr>
            <a:lvl4pPr marL="405130" indent="0">
              <a:buNone/>
              <a:defRPr sz="530"/>
            </a:lvl4pPr>
            <a:lvl5pPr marL="539750" indent="0">
              <a:buNone/>
              <a:defRPr sz="530"/>
            </a:lvl5pPr>
            <a:lvl6pPr marL="675005" indent="0">
              <a:buNone/>
              <a:defRPr sz="530"/>
            </a:lvl6pPr>
            <a:lvl7pPr marL="810260" indent="0">
              <a:buNone/>
              <a:defRPr sz="530"/>
            </a:lvl7pPr>
            <a:lvl8pPr marL="944880" indent="0">
              <a:buNone/>
              <a:defRPr sz="530"/>
            </a:lvl8pPr>
            <a:lvl9pPr marL="1080135" indent="0">
              <a:buNone/>
              <a:defRPr sz="5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90" name="内容占位符 5"/>
          <p:cNvSpPr>
            <a:spLocks noGrp="1"/>
          </p:cNvSpPr>
          <p:nvPr>
            <p:ph sz="quarter" idx="4"/>
          </p:nvPr>
        </p:nvSpPr>
        <p:spPr>
          <a:xfrm>
            <a:off x="1847343" y="1989143"/>
            <a:ext cx="1504985" cy="3208760"/>
          </a:xfrm>
        </p:spPr>
        <p:txBody>
          <a:bodyPr/>
          <a:lstStyle>
            <a:lvl1pPr>
              <a:defRPr sz="82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1" name="日期占位符 6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9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标题 1"/>
          <p:cNvSpPr>
            <a:spLocks noGrp="1"/>
          </p:cNvSpPr>
          <p:nvPr>
            <p:ph type="title"/>
          </p:nvPr>
        </p:nvSpPr>
        <p:spPr>
          <a:xfrm>
            <a:off x="247487" y="165851"/>
            <a:ext cx="3104841" cy="1113227"/>
          </a:xfrm>
        </p:spPr>
        <p:txBody>
          <a:bodyPr anchor="b" anchorCtr="0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12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8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图片占位符 2"/>
          <p:cNvSpPr>
            <a:spLocks noGrp="1"/>
          </p:cNvSpPr>
          <p:nvPr>
            <p:ph type="pic" idx="1"/>
          </p:nvPr>
        </p:nvSpPr>
        <p:spPr>
          <a:xfrm>
            <a:off x="-3750" y="-1600"/>
            <a:ext cx="2071956" cy="5762650"/>
          </a:xfrm>
          <a:noFill/>
        </p:spPr>
        <p:txBody>
          <a:bodyPr lIns="252095" tIns="144145"/>
          <a:lstStyle>
            <a:lvl1pPr marL="0" indent="0" algn="ctr">
              <a:buNone/>
              <a:defRPr sz="53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>
              <a:buNone/>
              <a:defRPr sz="825"/>
            </a:lvl2pPr>
            <a:lvl3pPr marL="269875" indent="0">
              <a:buNone/>
              <a:defRPr sz="710"/>
            </a:lvl3pPr>
            <a:lvl4pPr marL="405130" indent="0">
              <a:buNone/>
              <a:defRPr sz="590"/>
            </a:lvl4pPr>
            <a:lvl5pPr marL="539750" indent="0">
              <a:buNone/>
              <a:defRPr sz="590"/>
            </a:lvl5pPr>
            <a:lvl6pPr marL="675005" indent="0">
              <a:buNone/>
              <a:defRPr sz="590"/>
            </a:lvl6pPr>
            <a:lvl7pPr marL="810260" indent="0">
              <a:buNone/>
              <a:defRPr sz="590"/>
            </a:lvl7pPr>
            <a:lvl8pPr marL="944880" indent="0">
              <a:buNone/>
              <a:defRPr sz="590"/>
            </a:lvl8pPr>
            <a:lvl9pPr marL="1080135" indent="0">
              <a:buNone/>
              <a:defRPr sz="590"/>
            </a:lvl9pPr>
          </a:lstStyle>
          <a:p>
            <a:endParaRPr lang="zh-CN" altLang="en-US"/>
          </a:p>
        </p:txBody>
      </p:sp>
      <p:sp>
        <p:nvSpPr>
          <p:cNvPr id="1048806" name="标题 1"/>
          <p:cNvSpPr>
            <a:spLocks noGrp="1"/>
          </p:cNvSpPr>
          <p:nvPr>
            <p:ph type="title"/>
          </p:nvPr>
        </p:nvSpPr>
        <p:spPr>
          <a:xfrm>
            <a:off x="2170201" y="383963"/>
            <a:ext cx="1296871" cy="886315"/>
          </a:xfrm>
        </p:spPr>
        <p:txBody>
          <a:bodyPr anchor="b" anchorCtr="0"/>
          <a:lstStyle>
            <a:lvl1pPr>
              <a:defRPr sz="9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7" name="文本占位符 3"/>
          <p:cNvSpPr>
            <a:spLocks noGrp="1"/>
          </p:cNvSpPr>
          <p:nvPr>
            <p:ph type="body" sz="half" idx="2"/>
          </p:nvPr>
        </p:nvSpPr>
        <p:spPr>
          <a:xfrm>
            <a:off x="2170014" y="1422797"/>
            <a:ext cx="1297246" cy="3762841"/>
          </a:xfrm>
        </p:spPr>
        <p:txBody>
          <a:bodyPr/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135255" indent="0">
              <a:buNone/>
              <a:defRPr sz="530"/>
            </a:lvl2pPr>
            <a:lvl3pPr marL="269875" indent="0">
              <a:buNone/>
              <a:defRPr sz="470"/>
            </a:lvl3pPr>
            <a:lvl4pPr marL="405130" indent="0">
              <a:buNone/>
              <a:defRPr sz="415"/>
            </a:lvl4pPr>
            <a:lvl5pPr marL="539750" indent="0">
              <a:buNone/>
              <a:defRPr sz="415"/>
            </a:lvl5pPr>
            <a:lvl6pPr marL="675005" indent="0">
              <a:buNone/>
              <a:defRPr sz="415"/>
            </a:lvl6pPr>
            <a:lvl7pPr marL="810260" indent="0">
              <a:buNone/>
              <a:defRPr sz="415"/>
            </a:lvl7pPr>
            <a:lvl8pPr marL="944880" indent="0">
              <a:buNone/>
              <a:defRPr sz="415"/>
            </a:lvl8pPr>
            <a:lvl9pPr marL="1080135" indent="0">
              <a:buNone/>
              <a:defRPr sz="4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808" name="日期占位符 4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9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8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图片占位符 2"/>
          <p:cNvSpPr>
            <a:spLocks noGrp="1"/>
          </p:cNvSpPr>
          <p:nvPr>
            <p:ph type="pic" idx="1"/>
          </p:nvPr>
        </p:nvSpPr>
        <p:spPr>
          <a:xfrm>
            <a:off x="1530484" y="-6399"/>
            <a:ext cx="2071956" cy="5762650"/>
          </a:xfrm>
          <a:noFill/>
        </p:spPr>
        <p:txBody>
          <a:bodyPr lIns="252095" tIns="144145"/>
          <a:lstStyle>
            <a:lvl1pPr marL="0" indent="0" algn="ctr">
              <a:buNone/>
              <a:defRPr sz="53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35255" indent="0">
              <a:buNone/>
              <a:defRPr sz="825"/>
            </a:lvl2pPr>
            <a:lvl3pPr marL="269875" indent="0">
              <a:buNone/>
              <a:defRPr sz="710"/>
            </a:lvl3pPr>
            <a:lvl4pPr marL="405130" indent="0">
              <a:buNone/>
              <a:defRPr sz="590"/>
            </a:lvl4pPr>
            <a:lvl5pPr marL="539750" indent="0">
              <a:buNone/>
              <a:defRPr sz="590"/>
            </a:lvl5pPr>
            <a:lvl6pPr marL="675005" indent="0">
              <a:buNone/>
              <a:defRPr sz="590"/>
            </a:lvl6pPr>
            <a:lvl7pPr marL="810260" indent="0">
              <a:buNone/>
              <a:defRPr sz="590"/>
            </a:lvl7pPr>
            <a:lvl8pPr marL="944880" indent="0">
              <a:buNone/>
              <a:defRPr sz="590"/>
            </a:lvl8pPr>
            <a:lvl9pPr marL="1080135" indent="0">
              <a:buNone/>
              <a:defRPr sz="590"/>
            </a:lvl9pPr>
          </a:lstStyle>
          <a:p>
            <a:endParaRPr lang="zh-CN" altLang="en-US"/>
          </a:p>
        </p:txBody>
      </p:sp>
      <p:sp>
        <p:nvSpPr>
          <p:cNvPr id="1048759" name="标题 1"/>
          <p:cNvSpPr>
            <a:spLocks noGrp="1"/>
          </p:cNvSpPr>
          <p:nvPr>
            <p:ph type="title"/>
          </p:nvPr>
        </p:nvSpPr>
        <p:spPr>
          <a:xfrm>
            <a:off x="120931" y="383963"/>
            <a:ext cx="1263685" cy="886315"/>
          </a:xfrm>
        </p:spPr>
        <p:txBody>
          <a:bodyPr anchor="t" anchorCtr="0"/>
          <a:lstStyle>
            <a:lvl1pPr>
              <a:defRPr sz="9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0" name="文本占位符 3"/>
          <p:cNvSpPr>
            <a:spLocks noGrp="1"/>
          </p:cNvSpPr>
          <p:nvPr>
            <p:ph type="body" sz="half" idx="2"/>
          </p:nvPr>
        </p:nvSpPr>
        <p:spPr>
          <a:xfrm>
            <a:off x="120931" y="1422797"/>
            <a:ext cx="1263873" cy="3762841"/>
          </a:xfrm>
        </p:spPr>
        <p:txBody>
          <a:bodyPr/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135255" indent="0">
              <a:buNone/>
              <a:defRPr sz="530"/>
            </a:lvl2pPr>
            <a:lvl3pPr marL="269875" indent="0">
              <a:buNone/>
              <a:defRPr sz="470"/>
            </a:lvl3pPr>
            <a:lvl4pPr marL="405130" indent="0">
              <a:buNone/>
              <a:defRPr sz="415"/>
            </a:lvl4pPr>
            <a:lvl5pPr marL="539750" indent="0">
              <a:buNone/>
              <a:defRPr sz="415"/>
            </a:lvl5pPr>
            <a:lvl6pPr marL="675005" indent="0">
              <a:buNone/>
              <a:defRPr sz="415"/>
            </a:lvl6pPr>
            <a:lvl7pPr marL="810260" indent="0">
              <a:buNone/>
              <a:defRPr sz="415"/>
            </a:lvl7pPr>
            <a:lvl8pPr marL="944880" indent="0">
              <a:buNone/>
              <a:defRPr sz="415"/>
            </a:lvl8pPr>
            <a:lvl9pPr marL="1080135" indent="0">
              <a:buNone/>
              <a:defRPr sz="4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61" name="日期占位符 4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6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80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1048803" name="竖排标题 1"/>
          <p:cNvSpPr>
            <a:spLocks noGrp="1"/>
          </p:cNvSpPr>
          <p:nvPr>
            <p:ph type="title" orient="vert"/>
          </p:nvPr>
        </p:nvSpPr>
        <p:spPr>
          <a:xfrm>
            <a:off x="2576118" y="306637"/>
            <a:ext cx="776210" cy="488086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0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7487" y="306637"/>
            <a:ext cx="2283633" cy="488086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标题 1"/>
          <p:cNvSpPr>
            <a:spLocks noGrp="1"/>
          </p:cNvSpPr>
          <p:nvPr>
            <p:ph type="title"/>
          </p:nvPr>
        </p:nvSpPr>
        <p:spPr>
          <a:xfrm>
            <a:off x="191250" y="217067"/>
            <a:ext cx="3105000" cy="1113334"/>
          </a:xfrm>
        </p:spPr>
        <p:txBody>
          <a:bodyPr anchor="ctr" anchorCtr="0">
            <a:normAutofit/>
          </a:bodyPr>
          <a:lstStyle>
            <a:lvl1pPr>
              <a:defRPr sz="94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20" name="内容占位符 2"/>
          <p:cNvSpPr>
            <a:spLocks noGrp="1"/>
          </p:cNvSpPr>
          <p:nvPr>
            <p:ph idx="1"/>
          </p:nvPr>
        </p:nvSpPr>
        <p:spPr>
          <a:xfrm>
            <a:off x="191250" y="1533333"/>
            <a:ext cx="3105000" cy="3654667"/>
          </a:xfrm>
        </p:spPr>
        <p:txBody>
          <a:bodyPr>
            <a:normAutofit/>
          </a:bodyPr>
          <a:lstStyle>
            <a:lvl1pPr>
              <a:defRPr sz="7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7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内容占位符 2"/>
          <p:cNvSpPr>
            <a:spLocks noGrp="1"/>
          </p:cNvSpPr>
          <p:nvPr>
            <p:ph idx="1"/>
          </p:nvPr>
        </p:nvSpPr>
        <p:spPr>
          <a:xfrm>
            <a:off x="247487" y="274640"/>
            <a:ext cx="3104841" cy="4913131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0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8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日期占位符 3"/>
          <p:cNvSpPr>
            <a:spLocks noGrp="1"/>
          </p:cNvSpPr>
          <p:nvPr>
            <p:ph type="dt" sz="half" idx="10"/>
          </p:nvPr>
        </p:nvSpPr>
        <p:spPr>
          <a:xfrm>
            <a:off x="247487" y="5338157"/>
            <a:ext cx="809958" cy="306637"/>
          </a:xfrm>
        </p:spPr>
        <p:txBody>
          <a:bodyPr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92439" y="5338157"/>
            <a:ext cx="1214938" cy="306637"/>
          </a:xfrm>
        </p:spPr>
        <p:txBody>
          <a:bodyPr/>
          <a:p>
            <a:endParaRPr lang="zh-CN" altLang="en-US"/>
          </a:p>
        </p:txBody>
      </p:sp>
      <p:sp>
        <p:nvSpPr>
          <p:cNvPr id="10487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42369" y="5338157"/>
            <a:ext cx="809958" cy="306637"/>
          </a:xfrm>
        </p:spPr>
        <p:txBody>
          <a:bodyPr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标题 1"/>
          <p:cNvSpPr>
            <a:spLocks noGrp="1"/>
          </p:cNvSpPr>
          <p:nvPr>
            <p:ph type="title"/>
          </p:nvPr>
        </p:nvSpPr>
        <p:spPr>
          <a:xfrm>
            <a:off x="245625" y="3150544"/>
            <a:ext cx="2161875" cy="681455"/>
          </a:xfrm>
        </p:spPr>
        <p:txBody>
          <a:bodyPr anchor="b">
            <a:normAutofit/>
          </a:bodyPr>
          <a:lstStyle>
            <a:lvl1pPr>
              <a:defRPr sz="15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34" name="文本占位符 2"/>
          <p:cNvSpPr>
            <a:spLocks noGrp="1"/>
          </p:cNvSpPr>
          <p:nvPr>
            <p:ph type="body" idx="1"/>
          </p:nvPr>
        </p:nvSpPr>
        <p:spPr>
          <a:xfrm>
            <a:off x="245625" y="3871940"/>
            <a:ext cx="2161875" cy="543878"/>
          </a:xfrm>
        </p:spPr>
        <p:txBody>
          <a:bodyPr>
            <a:normAutofit/>
          </a:bodyPr>
          <a:lstStyle>
            <a:lvl1pPr marL="0" indent="0">
              <a:buNone/>
              <a:defRPr sz="710">
                <a:solidFill>
                  <a:schemeClr val="tx1"/>
                </a:solidFill>
              </a:defRPr>
            </a:lvl1pPr>
            <a:lvl2pPr marL="179705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3975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89979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5984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标题 1"/>
          <p:cNvSpPr>
            <a:spLocks noGrp="1"/>
          </p:cNvSpPr>
          <p:nvPr>
            <p:ph type="title"/>
          </p:nvPr>
        </p:nvSpPr>
        <p:spPr>
          <a:xfrm>
            <a:off x="191250" y="217067"/>
            <a:ext cx="3105000" cy="1113334"/>
          </a:xfrm>
        </p:spPr>
        <p:txBody>
          <a:bodyPr>
            <a:normAutofit/>
          </a:bodyPr>
          <a:lstStyle>
            <a:lvl1pPr>
              <a:defRPr sz="945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39" name="内容占位符 2"/>
          <p:cNvSpPr>
            <a:spLocks noGrp="1"/>
          </p:cNvSpPr>
          <p:nvPr>
            <p:ph sz="half" idx="1"/>
          </p:nvPr>
        </p:nvSpPr>
        <p:spPr>
          <a:xfrm>
            <a:off x="191250" y="1533333"/>
            <a:ext cx="1530000" cy="36546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7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7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40" name="内容占位符 3"/>
          <p:cNvSpPr>
            <a:spLocks noGrp="1"/>
          </p:cNvSpPr>
          <p:nvPr>
            <p:ph sz="half" idx="2"/>
          </p:nvPr>
        </p:nvSpPr>
        <p:spPr>
          <a:xfrm>
            <a:off x="1766250" y="1533333"/>
            <a:ext cx="1530000" cy="36546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7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7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63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4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4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标题 1"/>
          <p:cNvSpPr>
            <a:spLocks noGrp="1"/>
          </p:cNvSpPr>
          <p:nvPr>
            <p:ph type="title"/>
          </p:nvPr>
        </p:nvSpPr>
        <p:spPr>
          <a:xfrm>
            <a:off x="247969" y="306667"/>
            <a:ext cx="3105000" cy="1113334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45" name="文本占位符 2"/>
          <p:cNvSpPr>
            <a:spLocks noGrp="1"/>
          </p:cNvSpPr>
          <p:nvPr>
            <p:ph type="body" idx="1"/>
          </p:nvPr>
        </p:nvSpPr>
        <p:spPr>
          <a:xfrm>
            <a:off x="247969" y="1465584"/>
            <a:ext cx="1522969" cy="6920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46" name="内容占位符 3"/>
          <p:cNvSpPr>
            <a:spLocks noGrp="1"/>
          </p:cNvSpPr>
          <p:nvPr>
            <p:ph sz="half" idx="2"/>
          </p:nvPr>
        </p:nvSpPr>
        <p:spPr>
          <a:xfrm>
            <a:off x="247969" y="2196837"/>
            <a:ext cx="1522969" cy="300183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2500" y="1465584"/>
            <a:ext cx="1530469" cy="6920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48" name="内容占位符 5"/>
          <p:cNvSpPr>
            <a:spLocks noGrp="1"/>
          </p:cNvSpPr>
          <p:nvPr>
            <p:ph sz="quarter" idx="4"/>
          </p:nvPr>
        </p:nvSpPr>
        <p:spPr>
          <a:xfrm>
            <a:off x="1822500" y="2196837"/>
            <a:ext cx="1530469" cy="300183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4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标题 1"/>
          <p:cNvSpPr>
            <a:spLocks noGrp="1"/>
          </p:cNvSpPr>
          <p:nvPr>
            <p:ph type="title"/>
          </p:nvPr>
        </p:nvSpPr>
        <p:spPr>
          <a:xfrm>
            <a:off x="247500" y="2323334"/>
            <a:ext cx="3105000" cy="1113334"/>
          </a:xfrm>
        </p:spPr>
        <p:txBody>
          <a:bodyPr>
            <a:normAutofit/>
          </a:bodyPr>
          <a:lstStyle>
            <a:lvl1pPr algn="ctr">
              <a:defRPr sz="189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1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标题 1"/>
          <p:cNvSpPr>
            <a:spLocks noGrp="1"/>
          </p:cNvSpPr>
          <p:nvPr>
            <p:ph type="title" hasCustomPrompt="1"/>
          </p:nvPr>
        </p:nvSpPr>
        <p:spPr>
          <a:xfrm>
            <a:off x="190969" y="106667"/>
            <a:ext cx="1229882" cy="1344000"/>
          </a:xfrm>
        </p:spPr>
        <p:txBody>
          <a:bodyPr anchor="ctr" anchorCtr="0">
            <a:normAutofit/>
          </a:bodyPr>
          <a:lstStyle>
            <a:lvl1pPr>
              <a:defRPr sz="94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856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530709" y="643657"/>
            <a:ext cx="1717729" cy="4278800"/>
          </a:xfrm>
        </p:spPr>
        <p:txBody>
          <a:bodyPr/>
          <a:lstStyle>
            <a:lvl1pPr marL="0" indent="0">
              <a:buNone/>
              <a:defRPr sz="1260"/>
            </a:lvl1pPr>
            <a:lvl2pPr marL="179705" indent="0">
              <a:buNone/>
              <a:defRPr sz="1100"/>
            </a:lvl2pPr>
            <a:lvl3pPr marL="360045" indent="0">
              <a:buNone/>
              <a:defRPr sz="945"/>
            </a:lvl3pPr>
            <a:lvl4pPr marL="539750" indent="0">
              <a:buNone/>
              <a:defRPr sz="785"/>
            </a:lvl4pPr>
            <a:lvl5pPr marL="720090" indent="0">
              <a:buNone/>
              <a:defRPr sz="785"/>
            </a:lvl5pPr>
            <a:lvl6pPr marL="899795" indent="0">
              <a:buNone/>
              <a:defRPr sz="785"/>
            </a:lvl6pPr>
            <a:lvl7pPr marL="1080135" indent="0">
              <a:buNone/>
              <a:defRPr sz="785"/>
            </a:lvl7pPr>
            <a:lvl8pPr marL="1259840" indent="0">
              <a:buNone/>
              <a:defRPr sz="785"/>
            </a:lvl8pPr>
            <a:lvl9pPr marL="1440180" indent="0">
              <a:buNone/>
              <a:defRPr sz="785"/>
            </a:lvl9pPr>
          </a:lstStyle>
          <a:p>
            <a:endParaRPr lang="zh-CN" altLang="en-US" dirty="0"/>
          </a:p>
        </p:txBody>
      </p:sp>
      <p:sp>
        <p:nvSpPr>
          <p:cNvPr id="1048857" name="文本占位符 3"/>
          <p:cNvSpPr>
            <a:spLocks noGrp="1"/>
          </p:cNvSpPr>
          <p:nvPr>
            <p:ph type="body" sz="half" idx="2"/>
          </p:nvPr>
        </p:nvSpPr>
        <p:spPr>
          <a:xfrm>
            <a:off x="192469" y="1728000"/>
            <a:ext cx="1229882" cy="320133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630"/>
            </a:lvl1pPr>
            <a:lvl2pPr marL="179705" indent="0">
              <a:buNone/>
              <a:defRPr sz="550"/>
            </a:lvl2pPr>
            <a:lvl3pPr marL="360045" indent="0">
              <a:buNone/>
              <a:defRPr sz="470"/>
            </a:lvl3pPr>
            <a:lvl4pPr marL="539750" indent="0">
              <a:buNone/>
              <a:defRPr sz="395"/>
            </a:lvl4pPr>
            <a:lvl5pPr marL="720090" indent="0">
              <a:buNone/>
              <a:defRPr sz="395"/>
            </a:lvl5pPr>
            <a:lvl6pPr marL="899795" indent="0">
              <a:buNone/>
              <a:defRPr sz="395"/>
            </a:lvl6pPr>
            <a:lvl7pPr marL="1080135" indent="0">
              <a:buNone/>
              <a:defRPr sz="395"/>
            </a:lvl7pPr>
            <a:lvl8pPr marL="1259840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5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85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86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3145745" name="直接连接符 7" hidden="1"/>
          <p:cNvCxnSpPr/>
          <p:nvPr userDrawn="1"/>
        </p:nvCxnSpPr>
        <p:spPr>
          <a:xfrm>
            <a:off x="219375" y="364800"/>
            <a:ext cx="0" cy="1168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竖排标题 1"/>
          <p:cNvSpPr>
            <a:spLocks noGrp="1"/>
          </p:cNvSpPr>
          <p:nvPr>
            <p:ph type="title" orient="vert"/>
          </p:nvPr>
        </p:nvSpPr>
        <p:spPr>
          <a:xfrm>
            <a:off x="2900930" y="306667"/>
            <a:ext cx="451570" cy="4881334"/>
          </a:xfrm>
        </p:spPr>
        <p:txBody>
          <a:bodyPr vert="eaVert">
            <a:normAutofit/>
          </a:bodyPr>
          <a:lstStyle>
            <a:lvl1pPr>
              <a:defRPr sz="141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7500" y="306667"/>
            <a:ext cx="2622035" cy="4881334"/>
          </a:xfrm>
        </p:spPr>
        <p:txBody>
          <a:bodyPr vert="eaVer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47500" y="306667"/>
            <a:ext cx="3105000" cy="111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47500" y="1533333"/>
            <a:ext cx="3105000" cy="365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247500" y="5338667"/>
            <a:ext cx="810000" cy="30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92500" y="5338667"/>
            <a:ext cx="1215000" cy="30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42500" y="5338667"/>
            <a:ext cx="810000" cy="30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581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53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sz="1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8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70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6" descr="暨南之星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6830" y="-44450"/>
            <a:ext cx="3639820" cy="5819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269875" rtl="0" eaLnBrk="1" latinLnBrk="0" hangingPunct="1">
        <a:lnSpc>
          <a:spcPct val="90000"/>
        </a:lnSpc>
        <a:spcBef>
          <a:spcPct val="0"/>
        </a:spcBef>
        <a:buNone/>
        <a:defRPr sz="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310" indent="-67310" algn="l" defTabSz="269875" rtl="0" eaLnBrk="1" latinLnBrk="0" hangingPunct="1">
        <a:lnSpc>
          <a:spcPct val="90000"/>
        </a:lnSpc>
        <a:spcBef>
          <a:spcPct val="5900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1pPr>
      <a:lvl2pPr marL="20256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3718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90" kern="1200">
          <a:solidFill>
            <a:schemeClr val="tx1"/>
          </a:solidFill>
          <a:latin typeface="+mn-lt"/>
          <a:ea typeface="+mn-ea"/>
          <a:cs typeface="+mn-cs"/>
        </a:defRPr>
      </a:lvl3pPr>
      <a:lvl4pPr marL="472440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4pPr>
      <a:lvl5pPr marL="60769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5pPr>
      <a:lvl6pPr marL="74231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6pPr>
      <a:lvl7pPr marL="877570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7pPr>
      <a:lvl8pPr marL="1012190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8pPr>
      <a:lvl9pPr marL="1147445" indent="-67310" algn="l" defTabSz="269875" rtl="0" eaLnBrk="1" latinLnBrk="0" hangingPunct="1">
        <a:lnSpc>
          <a:spcPct val="90000"/>
        </a:lnSpc>
        <a:spcBef>
          <a:spcPts val="145"/>
        </a:spcBef>
        <a:buFont typeface="Arial" panose="020B0604020202020204" pitchFamily="34" charset="0"/>
        <a:buChar char="•"/>
        <a:defRPr sz="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1pPr>
      <a:lvl2pPr marL="13525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3pPr>
      <a:lvl4pPr marL="40513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5pPr>
      <a:lvl6pPr marL="67500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6pPr>
      <a:lvl7pPr marL="81026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7pPr>
      <a:lvl8pPr marL="944880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8pPr>
      <a:lvl9pPr marL="1080135" algn="l" defTabSz="269875" rtl="0" eaLnBrk="1" latinLnBrk="0" hangingPunct="1">
        <a:defRPr sz="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3.jpe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5"/>
          <p:cNvCxnSpPr/>
          <p:nvPr/>
        </p:nvCxnSpPr>
        <p:spPr>
          <a:xfrm>
            <a:off x="22860" y="1598930"/>
            <a:ext cx="355473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7" name="文本框 6"/>
          <p:cNvSpPr txBox="1"/>
          <p:nvPr/>
        </p:nvSpPr>
        <p:spPr>
          <a:xfrm>
            <a:off x="402590" y="826770"/>
            <a:ext cx="278384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</a:t>
            </a:r>
            <a:r>
              <a:rPr lang="zh-CN" altLang="zh-CN" sz="14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号候选人</a:t>
            </a:r>
            <a:endParaRPr lang="zh-CN" altLang="zh-CN" sz="12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ctr"/>
            <a:r>
              <a:rPr lang="en-US" altLang="zh-CN" sz="2000" b="1"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XX</a:t>
            </a:r>
            <a:endParaRPr lang="zh-CN" altLang="zh-CN" sz="2000" b="1"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ctr"/>
            <a:r>
              <a:rPr lang="en-US" altLang="zh-CN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XX</a:t>
            </a:r>
            <a:r>
              <a:rPr lang="zh-CN" altLang="zh-CN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学院 </a:t>
            </a:r>
            <a:r>
              <a:rPr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202</a:t>
            </a:r>
            <a:r>
              <a:rPr lang="en-US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X</a:t>
            </a:r>
            <a:r>
              <a:rPr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级</a:t>
            </a:r>
            <a:r>
              <a:rPr lang="zh-CN" sz="12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应用物理学</a:t>
            </a:r>
            <a:endParaRPr lang="zh-CN" sz="12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grpSp>
        <p:nvGrpSpPr>
          <p:cNvPr id="27" name="组合 2"/>
          <p:cNvGrpSpPr/>
          <p:nvPr/>
        </p:nvGrpSpPr>
        <p:grpSpPr>
          <a:xfrm>
            <a:off x="311785" y="1625600"/>
            <a:ext cx="652780" cy="229870"/>
            <a:chOff x="487" y="2560"/>
            <a:chExt cx="1028" cy="362"/>
          </a:xfrm>
        </p:grpSpPr>
        <p:sp>
          <p:nvSpPr>
            <p:cNvPr id="1048588" name="矩形 8"/>
            <p:cNvSpPr/>
            <p:nvPr/>
          </p:nvSpPr>
          <p:spPr>
            <a:xfrm>
              <a:off x="487" y="2560"/>
              <a:ext cx="1028" cy="340"/>
            </a:xfrm>
            <a:prstGeom prst="rect">
              <a:avLst/>
            </a:prstGeom>
            <a:solidFill>
              <a:schemeClr val="accent1">
                <a:lumMod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589" name="文本框 9"/>
            <p:cNvSpPr txBox="1"/>
            <p:nvPr/>
          </p:nvSpPr>
          <p:spPr>
            <a:xfrm>
              <a:off x="503" y="2560"/>
              <a:ext cx="1012" cy="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900" b="1">
                  <a:solidFill>
                    <a:schemeClr val="bg1"/>
                  </a:solidFill>
                  <a:latin typeface="方正兰亭黑简体" panose="02000000000000000000" charset="-122"/>
                  <a:ea typeface="方正兰亭黑简体" panose="02000000000000000000" charset="-122"/>
                </a:rPr>
                <a:t>获奖简介</a:t>
              </a:r>
              <a:endParaRPr lang="zh-CN" altLang="en-US" sz="900" b="1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</a:endParaRPr>
            </a:p>
          </p:txBody>
        </p:sp>
      </p:grpSp>
      <p:sp>
        <p:nvSpPr>
          <p:cNvPr id="1048590" name="文本框 10"/>
          <p:cNvSpPr txBox="1"/>
          <p:nvPr>
            <p:custDataLst>
              <p:tags r:id="rId1"/>
            </p:custDataLst>
          </p:nvPr>
        </p:nvSpPr>
        <p:spPr>
          <a:xfrm>
            <a:off x="236855" y="1838015"/>
            <a:ext cx="2235835" cy="1713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olidFill>
                  <a:schemeClr val="tx1"/>
                </a:solidFill>
              </a:rPr>
              <a:t>国家奖学金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en-US" altLang="zh-CN" sz="600" spc="-20">
                <a:solidFill>
                  <a:schemeClr val="tx1"/>
                </a:solidFill>
              </a:rPr>
              <a:t>xxx</a:t>
            </a:r>
            <a:r>
              <a:rPr lang="zh-CN" altLang="en-US" sz="600" spc="-20">
                <a:solidFill>
                  <a:schemeClr val="tx1"/>
                </a:solidFill>
              </a:rPr>
              <a:t>奖项国家级一等奖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olidFill>
                  <a:schemeClr val="tx1"/>
                </a:solidFill>
              </a:rPr>
              <a:t>第</a:t>
            </a:r>
            <a:r>
              <a:rPr lang="en-US" altLang="zh-CN" sz="600" spc="-20">
                <a:solidFill>
                  <a:schemeClr val="tx1"/>
                </a:solidFill>
              </a:rPr>
              <a:t>x</a:t>
            </a:r>
            <a:r>
              <a:rPr lang="zh-CN" altLang="en-US" sz="600" spc="-20">
                <a:solidFill>
                  <a:schemeClr val="tx1"/>
                </a:solidFill>
              </a:rPr>
              <a:t>届中国国际</a:t>
            </a:r>
            <a:r>
              <a:rPr lang="zh-CN" sz="600" spc="-20">
                <a:solidFill>
                  <a:schemeClr val="tx1"/>
                </a:solidFill>
              </a:rPr>
              <a:t>大学生创新大赛</a:t>
            </a:r>
            <a:r>
              <a:rPr lang="zh-CN" altLang="en-US" sz="600" spc="-20">
                <a:solidFill>
                  <a:schemeClr val="tx1"/>
                </a:solidFill>
              </a:rPr>
              <a:t>国家级铜奖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en-US" altLang="zh-CN" sz="600" spc="-20">
                <a:solidFill>
                  <a:schemeClr val="tx1"/>
                </a:solidFill>
              </a:rPr>
              <a:t>xxx</a:t>
            </a:r>
            <a:r>
              <a:rPr lang="zh-CN" altLang="en-US" sz="600" spc="-20">
                <a:solidFill>
                  <a:schemeClr val="tx1"/>
                </a:solidFill>
              </a:rPr>
              <a:t>奖项国家级三等奖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olidFill>
                  <a:schemeClr val="tx1"/>
                </a:solidFill>
              </a:rPr>
              <a:t>国家级大学生创新创业训练项目立项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 dirty="0">
                <a:uFillTx/>
                <a:latin typeface="+mn-ea"/>
                <a:cs typeface="+mn-ea"/>
                <a:sym typeface="+mn-ea"/>
              </a:rPr>
              <a:t>第</a:t>
            </a:r>
            <a:r>
              <a:rPr lang="en-US" altLang="zh-CN" sz="600" spc="-20" dirty="0">
                <a:uFillTx/>
                <a:latin typeface="+mn-ea"/>
                <a:cs typeface="+mn-ea"/>
                <a:sym typeface="+mn-ea"/>
              </a:rPr>
              <a:t>x</a:t>
            </a:r>
            <a:r>
              <a:rPr lang="zh-CN" altLang="en-US" sz="600" spc="-20" dirty="0">
                <a:uFillTx/>
                <a:latin typeface="+mn-ea"/>
                <a:cs typeface="+mn-ea"/>
                <a:sym typeface="+mn-ea"/>
              </a:rPr>
              <a:t>届</a:t>
            </a:r>
            <a:r>
              <a:rPr lang="en-US" altLang="zh-CN" sz="600" spc="-20" dirty="0">
                <a:uFillTx/>
                <a:latin typeface="+mn-ea"/>
                <a:cs typeface="+mn-ea"/>
                <a:sym typeface="+mn-ea"/>
              </a:rPr>
              <a:t>“</a:t>
            </a:r>
            <a:r>
              <a:rPr lang="zh-CN" altLang="en-US" sz="600" spc="-20" dirty="0">
                <a:uFillTx/>
                <a:latin typeface="+mn-ea"/>
                <a:cs typeface="+mn-ea"/>
                <a:sym typeface="+mn-ea"/>
              </a:rPr>
              <a:t>挑战杯</a:t>
            </a:r>
            <a:r>
              <a:rPr lang="en-US" altLang="zh-CN" sz="600" spc="-20" dirty="0">
                <a:uFillTx/>
                <a:latin typeface="+mn-ea"/>
                <a:cs typeface="+mn-ea"/>
                <a:sym typeface="+mn-ea"/>
              </a:rPr>
              <a:t>”</a:t>
            </a:r>
            <a:r>
              <a:rPr lang="zh-CN" altLang="en-US" sz="600" spc="-20" dirty="0">
                <a:uFillTx/>
                <a:latin typeface="+mn-ea"/>
                <a:cs typeface="+mn-ea"/>
                <a:sym typeface="+mn-ea"/>
              </a:rPr>
              <a:t>广东大学生课外学术科技作品竞赛特等奖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ym typeface="+mn-ea"/>
              </a:rPr>
              <a:t>暨南大学</a:t>
            </a:r>
            <a:r>
              <a:rPr lang="en-US" altLang="zh-CN" sz="600" spc="-20">
                <a:sym typeface="+mn-ea"/>
              </a:rPr>
              <a:t>xxx</a:t>
            </a:r>
            <a:r>
              <a:rPr lang="zh-CN" altLang="en-US" sz="600" spc="-20">
                <a:sym typeface="+mn-ea"/>
              </a:rPr>
              <a:t>社会类奖学金</a:t>
            </a:r>
            <a:endParaRPr lang="zh-CN" altLang="en-US" sz="600" spc="-20">
              <a:sym typeface="+mn-ea"/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ym typeface="+mn-ea"/>
              </a:rPr>
              <a:t>暨南大学</a:t>
            </a:r>
            <a:r>
              <a:rPr lang="en-US" altLang="zh-CN" sz="600" spc="-20">
                <a:sym typeface="+mn-ea"/>
              </a:rPr>
              <a:t>xxx</a:t>
            </a:r>
            <a:r>
              <a:rPr lang="zh-CN" altLang="en-US" sz="600" spc="-20">
                <a:sym typeface="+mn-ea"/>
              </a:rPr>
              <a:t>奖学金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olidFill>
                  <a:schemeClr val="tx1"/>
                </a:solidFill>
              </a:rPr>
              <a:t>暨南大学“</a:t>
            </a:r>
            <a:r>
              <a:rPr lang="en-US" altLang="zh-CN" sz="600" spc="-20">
                <a:solidFill>
                  <a:schemeClr val="tx1"/>
                </a:solidFill>
              </a:rPr>
              <a:t>xxx</a:t>
            </a:r>
            <a:r>
              <a:rPr lang="zh-CN" altLang="en-US" sz="600" spc="-20">
                <a:solidFill>
                  <a:schemeClr val="tx1"/>
                </a:solidFill>
              </a:rPr>
              <a:t>”荣誉称号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ym typeface="+mn-ea"/>
              </a:rPr>
              <a:t>暨南大学大学生创新创业训练项目立项2项</a:t>
            </a:r>
            <a:endParaRPr lang="zh-CN" altLang="en-US" sz="600" spc="-20">
              <a:solidFill>
                <a:schemeClr val="tx1"/>
              </a:solidFill>
            </a:endParaRPr>
          </a:p>
          <a:p>
            <a:pPr indent="0" fontAlgn="auto">
              <a:lnSpc>
                <a:spcPts val="1150"/>
              </a:lnSpc>
              <a:buNone/>
            </a:pPr>
            <a:r>
              <a:rPr lang="zh-CN" altLang="en-US" sz="600" spc="-20">
                <a:sym typeface="+mn-ea"/>
              </a:rPr>
              <a:t>入选暨南大学本科优异生培养计划并获中期考察“优秀”</a:t>
            </a:r>
            <a:endParaRPr lang="zh-CN" altLang="en-US" sz="600" spc="-20">
              <a:solidFill>
                <a:schemeClr val="tx1"/>
              </a:solidFill>
            </a:endParaRPr>
          </a:p>
        </p:txBody>
      </p:sp>
      <p:grpSp>
        <p:nvGrpSpPr>
          <p:cNvPr id="28" name="组合 4"/>
          <p:cNvGrpSpPr/>
          <p:nvPr/>
        </p:nvGrpSpPr>
        <p:grpSpPr>
          <a:xfrm>
            <a:off x="321945" y="3566160"/>
            <a:ext cx="652780" cy="229870"/>
            <a:chOff x="687" y="6397"/>
            <a:chExt cx="1028" cy="362"/>
          </a:xfrm>
        </p:grpSpPr>
        <p:sp>
          <p:nvSpPr>
            <p:cNvPr id="1048591" name="矩形 11"/>
            <p:cNvSpPr/>
            <p:nvPr/>
          </p:nvSpPr>
          <p:spPr>
            <a:xfrm>
              <a:off x="687" y="6397"/>
              <a:ext cx="1028" cy="340"/>
            </a:xfrm>
            <a:prstGeom prst="rect">
              <a:avLst/>
            </a:prstGeom>
            <a:solidFill>
              <a:schemeClr val="accent1">
                <a:lumMod val="5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592" name="文本框 12"/>
            <p:cNvSpPr txBox="1"/>
            <p:nvPr/>
          </p:nvSpPr>
          <p:spPr>
            <a:xfrm>
              <a:off x="693" y="6397"/>
              <a:ext cx="1012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 b="1">
                  <a:solidFill>
                    <a:schemeClr val="bg1"/>
                  </a:solidFill>
                  <a:latin typeface="方正兰亭黑简体" panose="02000000000000000000" charset="-122"/>
                  <a:ea typeface="方正兰亭黑简体" panose="02000000000000000000" charset="-122"/>
                </a:rPr>
                <a:t>师长点评</a:t>
              </a:r>
              <a:endParaRPr lang="zh-CN" altLang="en-US" sz="900" b="1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</a:endParaRPr>
            </a:p>
          </p:txBody>
        </p:sp>
      </p:grpSp>
      <p:sp>
        <p:nvSpPr>
          <p:cNvPr id="1048593" name="文本框 13"/>
          <p:cNvSpPr txBox="1"/>
          <p:nvPr/>
        </p:nvSpPr>
        <p:spPr>
          <a:xfrm>
            <a:off x="236855" y="3796665"/>
            <a:ext cx="3266440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152400" algn="just" fontAlgn="auto">
              <a:lnSpc>
                <a:spcPts val="1100"/>
              </a:lnSpc>
            </a:pPr>
            <a:r>
              <a:rPr lang="en-US" altLang="zh-CN" sz="600">
                <a:latin typeface="+mn-ea"/>
                <a:cs typeface="+mn-ea"/>
              </a:rPr>
              <a:t>xx同学学习勤奋刻苦，学业成绩为专业第一；在思想上严格要求自己，积极向党组织靠拢，作为一名共青团干部和入党积极分子，在学习工作中发挥着模范带头作用；课余还积极参与各项活动，并获得了多项学术科技竞赛国家级奖项······</a:t>
            </a:r>
            <a:endParaRPr lang="en-US" altLang="zh-CN" sz="600">
              <a:latin typeface="+mn-ea"/>
              <a:cs typeface="+mn-ea"/>
            </a:endParaRPr>
          </a:p>
          <a:p>
            <a:pPr indent="152400" algn="r" fontAlgn="auto">
              <a:lnSpc>
                <a:spcPts val="1100"/>
              </a:lnSpc>
            </a:pPr>
            <a:r>
              <a:rPr lang="en-US" altLang="zh-CN" sz="600">
                <a:latin typeface="+mn-ea"/>
                <a:cs typeface="+mn-ea"/>
              </a:rPr>
              <a:t>xx学院xx级xx</a:t>
            </a:r>
            <a:r>
              <a:rPr lang="zh-CN" altLang="en-US" sz="600">
                <a:latin typeface="+mn-ea"/>
                <a:cs typeface="+mn-ea"/>
              </a:rPr>
              <a:t>班</a:t>
            </a:r>
            <a:r>
              <a:rPr lang="en-US" altLang="zh-CN" sz="600">
                <a:latin typeface="+mn-ea"/>
                <a:cs typeface="+mn-ea"/>
              </a:rPr>
              <a:t>班主任 xxx</a:t>
            </a:r>
            <a:endParaRPr lang="en-US" altLang="zh-CN" sz="600">
              <a:latin typeface="+mn-ea"/>
              <a:cs typeface="+mn-ea"/>
            </a:endParaRPr>
          </a:p>
        </p:txBody>
      </p:sp>
      <p:pic>
        <p:nvPicPr>
          <p:cNvPr id="2097152" name="https://docer-ks3.wpscdn.cn/picture/170690660/fa3d792143436d0dc6237b4e90cf5f9d_612.jpg" descr="讲课中的男老师"/>
          <p:cNvPicPr>
            <a:picLocks noChangeAspect="1"/>
          </p:cNvPicPr>
          <p:nvPr/>
        </p:nvPicPr>
        <p:blipFill>
          <a:blip r:embed="rId2"/>
          <a:srcRect l="39229" t="-80" r="10791" b="80"/>
          <a:stretch>
            <a:fillRect/>
          </a:stretch>
        </p:blipFill>
        <p:spPr>
          <a:xfrm>
            <a:off x="2269222" y="1915167"/>
            <a:ext cx="1192162" cy="1589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4" name="文本框 3"/>
          <p:cNvSpPr txBox="1"/>
          <p:nvPr/>
        </p:nvSpPr>
        <p:spPr>
          <a:xfrm>
            <a:off x="793750" y="4892675"/>
            <a:ext cx="1200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-1905" y="4672330"/>
            <a:ext cx="3601720" cy="0"/>
          </a:xfrm>
          <a:prstGeom prst="line">
            <a:avLst/>
          </a:prstGeom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905" y="826770"/>
            <a:ext cx="3601720" cy="0"/>
          </a:xfrm>
          <a:prstGeom prst="line">
            <a:avLst/>
          </a:prstGeom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圆角矩形标注 3"/>
          <p:cNvSpPr/>
          <p:nvPr/>
        </p:nvSpPr>
        <p:spPr>
          <a:xfrm>
            <a:off x="180340" y="170180"/>
            <a:ext cx="3239770" cy="414020"/>
          </a:xfrm>
          <a:prstGeom prst="wedgeRoundRectCallou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">
                <a:solidFill>
                  <a:schemeClr val="tx1"/>
                </a:solidFill>
              </a:rPr>
              <a:t>请严格按照模板格式填写内容，不移动文本框、照片等元素位置，仅可依据文本字数多少调整字号大小。各类比赛、荣誉称号请填写完整名称。个人照片须衣着得体，选用</a:t>
            </a:r>
            <a:r>
              <a:rPr lang="zh-CN" altLang="en-US" sz="800">
                <a:solidFill>
                  <a:schemeClr val="tx1"/>
                </a:solidFill>
                <a:sym typeface="+mn-ea"/>
              </a:rPr>
              <a:t>正面</a:t>
            </a:r>
            <a:r>
              <a:rPr lang="zh-CN" altLang="en-US" sz="800">
                <a:solidFill>
                  <a:schemeClr val="tx1"/>
                </a:solidFill>
              </a:rPr>
              <a:t>半身形象照（非自拍）。</a:t>
            </a:r>
            <a:endParaRPr lang="zh-CN" altLang="en-US" sz="8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UNIT_PLACING_PICTURE_USER_VIEWPORT" val="{&quot;height&quot;:2698,&quot;width&quot;:3521}"/>
</p:tagLst>
</file>

<file path=ppt/tags/tag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PECIAL_SOURCE" val="bdnull"/>
</p:tagLst>
</file>

<file path=ppt/tags/tag6.xml><?xml version="1.0" encoding="utf-8"?>
<p:tagLst xmlns:p="http://schemas.openxmlformats.org/presentationml/2006/main">
  <p:tag name="commondata" val="eyJoZGlkIjoiZmFmMTA1ZTIwMGIxOGFiYTA3NWQyOTYyNjRjZTRiYzQifQ==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WPS 演示</Application>
  <PresentationFormat/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隶书</vt:lpstr>
      <vt:lpstr>方正兰亭黑简体</vt:lpstr>
      <vt:lpstr>黑体</vt:lpstr>
      <vt:lpstr>微软雅黑</vt:lpstr>
      <vt:lpstr>Arial Unicode MS</vt:lpstr>
      <vt:lpstr>等线</vt:lpstr>
      <vt:lpstr>Office 主题​​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张宁</cp:lastModifiedBy>
  <cp:revision>21</cp:revision>
  <dcterms:created xsi:type="dcterms:W3CDTF">2023-11-25T02:50:00Z</dcterms:created>
  <dcterms:modified xsi:type="dcterms:W3CDTF">2025-10-29T08:55:38Z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2052-12.1.0.22175</vt:lpwstr>
  </property>
  <property fmtid="{D5CDD505-2E9C-101B-9397-08002B2CF9AE}" pid="3" name="ICV">
    <vt:lpwstr>F0005C9F338E49619E76B479F84AAC15_13</vt:lpwstr>
  </property>
</Properties>
</file>