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6"/>
  </p:handoutMasterIdLst>
  <p:sldIdLst>
    <p:sldId id="265" r:id="rId4"/>
  </p:sldIdLst>
  <p:sldSz cx="3600450" cy="5759450"/>
  <p:notesSz cx="7103745" cy="10234295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5" userDrawn="1">
          <p15:clr>
            <a:srgbClr val="A4A3A4"/>
          </p15:clr>
        </p15:guide>
        <p15:guide id="2" pos="11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74452356" name="Neville.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2B2B2"/>
    <a:srgbClr val="202020"/>
    <a:srgbClr val="323232"/>
    <a:srgbClr val="CC33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198" d="100"/>
          <a:sy n="198" d="100"/>
        </p:scale>
        <p:origin x="1488" y="-1749"/>
      </p:cViewPr>
      <p:guideLst>
        <p:guide orient="horz" pos="1845"/>
        <p:guide pos="11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gs" Target="tags/tag5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73325" y="1279525"/>
            <a:ext cx="21590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50000" y="1111149"/>
            <a:ext cx="2700000" cy="1836851"/>
          </a:xfrm>
        </p:spPr>
        <p:txBody>
          <a:bodyPr anchor="b">
            <a:normAutofit/>
          </a:bodyPr>
          <a:lstStyle>
            <a:lvl1pPr algn="ctr">
              <a:defRPr sz="23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0000" y="3025334"/>
            <a:ext cx="2700000" cy="1390666"/>
          </a:xfrm>
        </p:spPr>
        <p:txBody>
          <a:bodyPr>
            <a:normAutofit/>
          </a:bodyPr>
          <a:lstStyle>
            <a:lvl1pPr marL="0" indent="0" algn="ctr">
              <a:buNone/>
              <a:defRPr sz="71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179705" indent="0" algn="ctr">
              <a:buNone/>
              <a:defRPr sz="785"/>
            </a:lvl2pPr>
            <a:lvl3pPr marL="360045" indent="0" algn="ctr">
              <a:buNone/>
              <a:defRPr sz="710"/>
            </a:lvl3pPr>
            <a:lvl4pPr marL="539750" indent="0" algn="ctr">
              <a:buNone/>
              <a:defRPr sz="630"/>
            </a:lvl4pPr>
            <a:lvl5pPr marL="720090" indent="0" algn="ctr">
              <a:buNone/>
              <a:defRPr sz="630"/>
            </a:lvl5pPr>
            <a:lvl6pPr marL="899795" indent="0" algn="ctr">
              <a:buNone/>
              <a:defRPr sz="630"/>
            </a:lvl6pPr>
            <a:lvl7pPr marL="1080135" indent="0" algn="ctr">
              <a:buNone/>
              <a:defRPr sz="630"/>
            </a:lvl7pPr>
            <a:lvl8pPr marL="1259840" indent="0" algn="ctr">
              <a:buNone/>
              <a:defRPr sz="630"/>
            </a:lvl8pPr>
            <a:lvl9pPr marL="1440180" indent="0" algn="ctr">
              <a:buNone/>
              <a:defRPr sz="63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47500" y="463238"/>
            <a:ext cx="3105000" cy="466895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7487" y="942843"/>
            <a:ext cx="3104841" cy="2005142"/>
          </a:xfrm>
        </p:spPr>
        <p:txBody>
          <a:bodyPr anchor="b"/>
          <a:lstStyle>
            <a:lvl1pPr algn="ctr">
              <a:defRPr sz="17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7487" y="3025311"/>
            <a:ext cx="3104841" cy="1390267"/>
          </a:xfrm>
        </p:spPr>
        <p:txBody>
          <a:bodyPr/>
          <a:lstStyle>
            <a:lvl1pPr marL="0" indent="0" algn="ctr">
              <a:buNone/>
              <a:defRPr sz="71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35255" indent="0" algn="ctr">
              <a:buNone/>
              <a:defRPr sz="590"/>
            </a:lvl2pPr>
            <a:lvl3pPr marL="269875" indent="0" algn="ctr">
              <a:buNone/>
              <a:defRPr sz="530"/>
            </a:lvl3pPr>
            <a:lvl4pPr marL="405130" indent="0" algn="ctr">
              <a:buNone/>
              <a:defRPr sz="470"/>
            </a:lvl4pPr>
            <a:lvl5pPr marL="539750" indent="0" algn="ctr">
              <a:buNone/>
              <a:defRPr sz="470"/>
            </a:lvl5pPr>
            <a:lvl6pPr marL="675005" indent="0" algn="ctr">
              <a:buNone/>
              <a:defRPr sz="470"/>
            </a:lvl6pPr>
            <a:lvl7pPr marL="810260" indent="0" algn="ctr">
              <a:buNone/>
              <a:defRPr sz="470"/>
            </a:lvl7pPr>
            <a:lvl8pPr marL="944880" indent="0" algn="ctr">
              <a:buNone/>
              <a:defRPr sz="470"/>
            </a:lvl8pPr>
            <a:lvl9pPr marL="1080135" indent="0" algn="ctr">
              <a:buNone/>
              <a:defRPr sz="47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487" y="165851"/>
            <a:ext cx="3104841" cy="1113227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7487" y="1429730"/>
            <a:ext cx="3104841" cy="375804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487" y="2485096"/>
            <a:ext cx="3104841" cy="2335777"/>
          </a:xfrm>
        </p:spPr>
        <p:txBody>
          <a:bodyPr anchor="t" anchorCtr="0"/>
          <a:lstStyle>
            <a:lvl1pPr>
              <a:defRPr sz="141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7487" y="1446262"/>
            <a:ext cx="3104841" cy="926312"/>
          </a:xfrm>
        </p:spPr>
        <p:txBody>
          <a:bodyPr lIns="144145" anchor="b" anchorCtr="0"/>
          <a:lstStyle>
            <a:lvl1pPr marL="0" indent="0">
              <a:buNone/>
              <a:defRPr sz="71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35255" indent="0">
              <a:buNone/>
              <a:defRPr sz="590">
                <a:solidFill>
                  <a:schemeClr val="tx1">
                    <a:tint val="75000"/>
                  </a:schemeClr>
                </a:solidFill>
              </a:defRPr>
            </a:lvl2pPr>
            <a:lvl3pPr marL="269875" indent="0">
              <a:buNone/>
              <a:defRPr sz="530">
                <a:solidFill>
                  <a:schemeClr val="tx1">
                    <a:tint val="75000"/>
                  </a:schemeClr>
                </a:solidFill>
              </a:defRPr>
            </a:lvl3pPr>
            <a:lvl4pPr marL="40513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4pPr>
            <a:lvl5pPr marL="53975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5pPr>
            <a:lvl6pPr marL="675005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6pPr>
            <a:lvl7pPr marL="81026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7pPr>
            <a:lvl8pPr marL="94488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8pPr>
            <a:lvl9pPr marL="1080135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487" y="306637"/>
            <a:ext cx="3104841" cy="1113227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47487" y="1533187"/>
            <a:ext cx="1529921" cy="36543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22406" y="1533187"/>
            <a:ext cx="1529921" cy="36543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050" y="306637"/>
            <a:ext cx="3104841" cy="671936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7862" y="1244681"/>
            <a:ext cx="1541546" cy="691667"/>
          </a:xfrm>
        </p:spPr>
        <p:txBody>
          <a:bodyPr anchor="ctr" anchorCtr="0"/>
          <a:lstStyle>
            <a:lvl1pPr marL="0" indent="0">
              <a:buNone/>
              <a:defRPr sz="945">
                <a:solidFill>
                  <a:srgbClr val="0070C0"/>
                </a:solidFill>
              </a:defRPr>
            </a:lvl1pPr>
            <a:lvl2pPr marL="135255" indent="0">
              <a:buNone/>
              <a:defRPr sz="710"/>
            </a:lvl2pPr>
            <a:lvl3pPr marL="269875" indent="0">
              <a:buNone/>
              <a:defRPr sz="590"/>
            </a:lvl3pPr>
            <a:lvl4pPr marL="405130" indent="0">
              <a:buNone/>
              <a:defRPr sz="530"/>
            </a:lvl4pPr>
            <a:lvl5pPr marL="539750" indent="0">
              <a:buNone/>
              <a:defRPr sz="530"/>
            </a:lvl5pPr>
            <a:lvl6pPr marL="675005" indent="0">
              <a:buNone/>
              <a:defRPr sz="530"/>
            </a:lvl6pPr>
            <a:lvl7pPr marL="810260" indent="0">
              <a:buNone/>
              <a:defRPr sz="530"/>
            </a:lvl7pPr>
            <a:lvl8pPr marL="944880" indent="0">
              <a:buNone/>
              <a:defRPr sz="530"/>
            </a:lvl8pPr>
            <a:lvl9pPr marL="1080135" indent="0">
              <a:buNone/>
              <a:defRPr sz="53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47487" y="1989143"/>
            <a:ext cx="1541921" cy="3208760"/>
          </a:xfrm>
        </p:spPr>
        <p:txBody>
          <a:bodyPr/>
          <a:lstStyle>
            <a:lvl1pPr>
              <a:defRPr sz="825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47343" y="1244681"/>
            <a:ext cx="1504985" cy="691667"/>
          </a:xfrm>
        </p:spPr>
        <p:txBody>
          <a:bodyPr anchor="ctr" anchorCtr="0"/>
          <a:lstStyle>
            <a:lvl1pPr marL="0" indent="0">
              <a:buNone/>
              <a:defRPr sz="945">
                <a:solidFill>
                  <a:srgbClr val="0070C0"/>
                </a:solidFill>
              </a:defRPr>
            </a:lvl1pPr>
            <a:lvl2pPr marL="135255" indent="0">
              <a:buNone/>
              <a:defRPr sz="710"/>
            </a:lvl2pPr>
            <a:lvl3pPr marL="269875" indent="0">
              <a:buNone/>
              <a:defRPr sz="590"/>
            </a:lvl3pPr>
            <a:lvl4pPr marL="405130" indent="0">
              <a:buNone/>
              <a:defRPr sz="530"/>
            </a:lvl4pPr>
            <a:lvl5pPr marL="539750" indent="0">
              <a:buNone/>
              <a:defRPr sz="530"/>
            </a:lvl5pPr>
            <a:lvl6pPr marL="675005" indent="0">
              <a:buNone/>
              <a:defRPr sz="530"/>
            </a:lvl6pPr>
            <a:lvl7pPr marL="810260" indent="0">
              <a:buNone/>
              <a:defRPr sz="530"/>
            </a:lvl7pPr>
            <a:lvl8pPr marL="944880" indent="0">
              <a:buNone/>
              <a:defRPr sz="530"/>
            </a:lvl8pPr>
            <a:lvl9pPr marL="1080135" indent="0">
              <a:buNone/>
              <a:defRPr sz="53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47343" y="1989143"/>
            <a:ext cx="1504985" cy="3208760"/>
          </a:xfrm>
        </p:spPr>
        <p:txBody>
          <a:bodyPr/>
          <a:lstStyle>
            <a:lvl1pPr>
              <a:defRPr sz="825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487" y="165851"/>
            <a:ext cx="3104841" cy="1113227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3750" y="-1600"/>
            <a:ext cx="2071956" cy="5762650"/>
          </a:xfrm>
          <a:noFill/>
        </p:spPr>
        <p:txBody>
          <a:bodyPr lIns="252095" tIns="144145"/>
          <a:lstStyle>
            <a:lvl1pPr marL="0" indent="0" algn="ctr">
              <a:buNone/>
              <a:defRPr sz="53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35255" indent="0">
              <a:buNone/>
              <a:defRPr sz="825"/>
            </a:lvl2pPr>
            <a:lvl3pPr marL="269875" indent="0">
              <a:buNone/>
              <a:defRPr sz="710"/>
            </a:lvl3pPr>
            <a:lvl4pPr marL="405130" indent="0">
              <a:buNone/>
              <a:defRPr sz="590"/>
            </a:lvl4pPr>
            <a:lvl5pPr marL="539750" indent="0">
              <a:buNone/>
              <a:defRPr sz="590"/>
            </a:lvl5pPr>
            <a:lvl6pPr marL="675005" indent="0">
              <a:buNone/>
              <a:defRPr sz="590"/>
            </a:lvl6pPr>
            <a:lvl7pPr marL="810260" indent="0">
              <a:buNone/>
              <a:defRPr sz="590"/>
            </a:lvl7pPr>
            <a:lvl8pPr marL="944880" indent="0">
              <a:buNone/>
              <a:defRPr sz="590"/>
            </a:lvl8pPr>
            <a:lvl9pPr marL="1080135" indent="0">
              <a:buNone/>
              <a:defRPr sz="59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0201" y="383963"/>
            <a:ext cx="1296871" cy="886315"/>
          </a:xfrm>
        </p:spPr>
        <p:txBody>
          <a:bodyPr anchor="b" anchorCtr="0"/>
          <a:lstStyle>
            <a:lvl1pPr>
              <a:defRPr sz="94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70014" y="1422797"/>
            <a:ext cx="1297246" cy="3762841"/>
          </a:xfrm>
        </p:spPr>
        <p:txBody>
          <a:bodyPr/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  <a:lvl2pPr marL="135255" indent="0">
              <a:buNone/>
              <a:defRPr sz="530"/>
            </a:lvl2pPr>
            <a:lvl3pPr marL="269875" indent="0">
              <a:buNone/>
              <a:defRPr sz="470"/>
            </a:lvl3pPr>
            <a:lvl4pPr marL="405130" indent="0">
              <a:buNone/>
              <a:defRPr sz="415"/>
            </a:lvl4pPr>
            <a:lvl5pPr marL="539750" indent="0">
              <a:buNone/>
              <a:defRPr sz="415"/>
            </a:lvl5pPr>
            <a:lvl6pPr marL="675005" indent="0">
              <a:buNone/>
              <a:defRPr sz="415"/>
            </a:lvl6pPr>
            <a:lvl7pPr marL="810260" indent="0">
              <a:buNone/>
              <a:defRPr sz="415"/>
            </a:lvl7pPr>
            <a:lvl8pPr marL="944880" indent="0">
              <a:buNone/>
              <a:defRPr sz="415"/>
            </a:lvl8pPr>
            <a:lvl9pPr marL="1080135" indent="0">
              <a:buNone/>
              <a:defRPr sz="4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30484" y="-6399"/>
            <a:ext cx="2071956" cy="5762650"/>
          </a:xfrm>
          <a:noFill/>
        </p:spPr>
        <p:txBody>
          <a:bodyPr lIns="252095" tIns="144145"/>
          <a:lstStyle>
            <a:lvl1pPr marL="0" indent="0" algn="ctr">
              <a:buNone/>
              <a:defRPr sz="53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35255" indent="0">
              <a:buNone/>
              <a:defRPr sz="825"/>
            </a:lvl2pPr>
            <a:lvl3pPr marL="269875" indent="0">
              <a:buNone/>
              <a:defRPr sz="710"/>
            </a:lvl3pPr>
            <a:lvl4pPr marL="405130" indent="0">
              <a:buNone/>
              <a:defRPr sz="590"/>
            </a:lvl4pPr>
            <a:lvl5pPr marL="539750" indent="0">
              <a:buNone/>
              <a:defRPr sz="590"/>
            </a:lvl5pPr>
            <a:lvl6pPr marL="675005" indent="0">
              <a:buNone/>
              <a:defRPr sz="590"/>
            </a:lvl6pPr>
            <a:lvl7pPr marL="810260" indent="0">
              <a:buNone/>
              <a:defRPr sz="590"/>
            </a:lvl7pPr>
            <a:lvl8pPr marL="944880" indent="0">
              <a:buNone/>
              <a:defRPr sz="590"/>
            </a:lvl8pPr>
            <a:lvl9pPr marL="1080135" indent="0">
              <a:buNone/>
              <a:defRPr sz="59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31" y="383963"/>
            <a:ext cx="1263685" cy="886315"/>
          </a:xfrm>
        </p:spPr>
        <p:txBody>
          <a:bodyPr anchor="t" anchorCtr="0"/>
          <a:lstStyle>
            <a:lvl1pPr>
              <a:defRPr sz="94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0931" y="1422797"/>
            <a:ext cx="1263873" cy="3762841"/>
          </a:xfrm>
        </p:spPr>
        <p:txBody>
          <a:bodyPr/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  <a:lvl2pPr marL="135255" indent="0">
              <a:buNone/>
              <a:defRPr sz="530"/>
            </a:lvl2pPr>
            <a:lvl3pPr marL="269875" indent="0">
              <a:buNone/>
              <a:defRPr sz="470"/>
            </a:lvl3pPr>
            <a:lvl4pPr marL="405130" indent="0">
              <a:buNone/>
              <a:defRPr sz="415"/>
            </a:lvl4pPr>
            <a:lvl5pPr marL="539750" indent="0">
              <a:buNone/>
              <a:defRPr sz="415"/>
            </a:lvl5pPr>
            <a:lvl6pPr marL="675005" indent="0">
              <a:buNone/>
              <a:defRPr sz="415"/>
            </a:lvl6pPr>
            <a:lvl7pPr marL="810260" indent="0">
              <a:buNone/>
              <a:defRPr sz="415"/>
            </a:lvl7pPr>
            <a:lvl8pPr marL="944880" indent="0">
              <a:buNone/>
              <a:defRPr sz="415"/>
            </a:lvl8pPr>
            <a:lvl9pPr marL="1080135" indent="0">
              <a:buNone/>
              <a:defRPr sz="4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2576118" y="306637"/>
            <a:ext cx="776210" cy="488086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7487" y="306637"/>
            <a:ext cx="2283633" cy="488086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250" y="217067"/>
            <a:ext cx="3105000" cy="1113334"/>
          </a:xfrm>
        </p:spPr>
        <p:txBody>
          <a:bodyPr anchor="ctr" anchorCtr="0">
            <a:normAutofit/>
          </a:bodyPr>
          <a:lstStyle>
            <a:lvl1pPr>
              <a:defRPr sz="94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250" y="1533333"/>
            <a:ext cx="3105000" cy="3654667"/>
          </a:xfrm>
        </p:spPr>
        <p:txBody>
          <a:bodyPr>
            <a:normAutofit/>
          </a:bodyPr>
          <a:lstStyle>
            <a:lvl1pPr>
              <a:defRPr sz="7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7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7487" y="274640"/>
            <a:ext cx="3104841" cy="491313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625" y="3150544"/>
            <a:ext cx="2161875" cy="681455"/>
          </a:xfrm>
        </p:spPr>
        <p:txBody>
          <a:bodyPr anchor="b">
            <a:normAutofit/>
          </a:bodyPr>
          <a:lstStyle>
            <a:lvl1pPr>
              <a:defRPr sz="15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5625" y="3871940"/>
            <a:ext cx="2161875" cy="543878"/>
          </a:xfrm>
        </p:spPr>
        <p:txBody>
          <a:bodyPr>
            <a:normAutofit/>
          </a:bodyPr>
          <a:lstStyle>
            <a:lvl1pPr marL="0" indent="0">
              <a:buNone/>
              <a:defRPr sz="710">
                <a:solidFill>
                  <a:schemeClr val="tx1"/>
                </a:solidFill>
              </a:defRPr>
            </a:lvl1pPr>
            <a:lvl2pPr marL="179705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2pPr>
            <a:lvl3pPr marL="360045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3pPr>
            <a:lvl4pPr marL="53975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09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89979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13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5984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18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250" y="217067"/>
            <a:ext cx="3105000" cy="1113334"/>
          </a:xfrm>
        </p:spPr>
        <p:txBody>
          <a:bodyPr>
            <a:normAutofit/>
          </a:bodyPr>
          <a:lstStyle>
            <a:lvl1pPr>
              <a:defRPr sz="945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1250" y="1533333"/>
            <a:ext cx="1530000" cy="36546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7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7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66250" y="1533333"/>
            <a:ext cx="1530000" cy="36546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7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7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969" y="306667"/>
            <a:ext cx="3105000" cy="11133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7969" y="1465584"/>
            <a:ext cx="1522969" cy="692000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47969" y="2196837"/>
            <a:ext cx="1522969" cy="300183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22500" y="1465584"/>
            <a:ext cx="1530469" cy="692000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2500" y="2196837"/>
            <a:ext cx="1530469" cy="300183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500" y="2323334"/>
            <a:ext cx="3105000" cy="1113334"/>
          </a:xfrm>
        </p:spPr>
        <p:txBody>
          <a:bodyPr>
            <a:normAutofit/>
          </a:bodyPr>
          <a:lstStyle>
            <a:lvl1pPr algn="ctr">
              <a:defRPr sz="189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0969" y="106667"/>
            <a:ext cx="1229882" cy="1344000"/>
          </a:xfrm>
        </p:spPr>
        <p:txBody>
          <a:bodyPr anchor="ctr" anchorCtr="0">
            <a:normAutofit/>
          </a:bodyPr>
          <a:lstStyle>
            <a:lvl1pPr>
              <a:defRPr sz="94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530709" y="643657"/>
            <a:ext cx="1717729" cy="4278800"/>
          </a:xfrm>
        </p:spPr>
        <p:txBody>
          <a:bodyPr/>
          <a:lstStyle>
            <a:lvl1pPr marL="0" indent="0">
              <a:buNone/>
              <a:defRPr sz="1260"/>
            </a:lvl1pPr>
            <a:lvl2pPr marL="179705" indent="0">
              <a:buNone/>
              <a:defRPr sz="1100"/>
            </a:lvl2pPr>
            <a:lvl3pPr marL="360045" indent="0">
              <a:buNone/>
              <a:defRPr sz="945"/>
            </a:lvl3pPr>
            <a:lvl4pPr marL="539750" indent="0">
              <a:buNone/>
              <a:defRPr sz="785"/>
            </a:lvl4pPr>
            <a:lvl5pPr marL="720090" indent="0">
              <a:buNone/>
              <a:defRPr sz="785"/>
            </a:lvl5pPr>
            <a:lvl6pPr marL="899795" indent="0">
              <a:buNone/>
              <a:defRPr sz="785"/>
            </a:lvl6pPr>
            <a:lvl7pPr marL="1080135" indent="0">
              <a:buNone/>
              <a:defRPr sz="785"/>
            </a:lvl7pPr>
            <a:lvl8pPr marL="1259840" indent="0">
              <a:buNone/>
              <a:defRPr sz="785"/>
            </a:lvl8pPr>
            <a:lvl9pPr marL="1440180" indent="0">
              <a:buNone/>
              <a:defRPr sz="78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2469" y="1728000"/>
            <a:ext cx="1229882" cy="320133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630"/>
            </a:lvl1pPr>
            <a:lvl2pPr marL="179705" indent="0">
              <a:buNone/>
              <a:defRPr sz="550"/>
            </a:lvl2pPr>
            <a:lvl3pPr marL="360045" indent="0">
              <a:buNone/>
              <a:defRPr sz="470"/>
            </a:lvl3pPr>
            <a:lvl4pPr marL="539750" indent="0">
              <a:buNone/>
              <a:defRPr sz="395"/>
            </a:lvl4pPr>
            <a:lvl5pPr marL="720090" indent="0">
              <a:buNone/>
              <a:defRPr sz="395"/>
            </a:lvl5pPr>
            <a:lvl6pPr marL="899795" indent="0">
              <a:buNone/>
              <a:defRPr sz="395"/>
            </a:lvl6pPr>
            <a:lvl7pPr marL="1080135" indent="0">
              <a:buNone/>
              <a:defRPr sz="395"/>
            </a:lvl7pPr>
            <a:lvl8pPr marL="1259840" indent="0">
              <a:buNone/>
              <a:defRPr sz="395"/>
            </a:lvl8pPr>
            <a:lvl9pPr marL="1440180" indent="0">
              <a:buNone/>
              <a:defRPr sz="39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219375" y="364800"/>
            <a:ext cx="0" cy="1168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900930" y="306667"/>
            <a:ext cx="451570" cy="4881334"/>
          </a:xfrm>
        </p:spPr>
        <p:txBody>
          <a:bodyPr vert="eaVert">
            <a:normAutofit/>
          </a:bodyPr>
          <a:lstStyle>
            <a:lvl1pPr>
              <a:defRPr sz="141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7500" y="306667"/>
            <a:ext cx="2622035" cy="4881334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247500" y="306667"/>
            <a:ext cx="3105000" cy="111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247500" y="1533333"/>
            <a:ext cx="3105000" cy="365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47500" y="5338667"/>
            <a:ext cx="810000" cy="30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92500" y="5338667"/>
            <a:ext cx="1215000" cy="30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542500" y="5338667"/>
            <a:ext cx="810000" cy="30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3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360045" rtl="0" eaLnBrk="1" latinLnBrk="0" hangingPunct="1">
        <a:lnSpc>
          <a:spcPct val="90000"/>
        </a:lnSpc>
        <a:spcBef>
          <a:spcPct val="0"/>
        </a:spcBef>
        <a:buNone/>
        <a:defRPr sz="1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170" indent="-90170" algn="l" defTabSz="36004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85" kern="1200">
          <a:solidFill>
            <a:schemeClr val="tx1"/>
          </a:solidFill>
          <a:latin typeface="+mn-lt"/>
          <a:ea typeface="+mn-ea"/>
          <a:cs typeface="+mn-cs"/>
        </a:defRPr>
      </a:lvl2pPr>
      <a:lvl3pPr marL="4502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3pPr>
      <a:lvl4pPr marL="62992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81026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98996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17030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5297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1pPr>
      <a:lvl2pPr marL="179705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899795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25984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暨南之星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6830" y="-44450"/>
            <a:ext cx="3639820" cy="5819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269875" rtl="0" eaLnBrk="1" latinLnBrk="0" hangingPunct="1">
        <a:lnSpc>
          <a:spcPct val="90000"/>
        </a:lnSpc>
        <a:spcBef>
          <a:spcPct val="0"/>
        </a:spcBef>
        <a:buNone/>
        <a:defRPr sz="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310" indent="-67310" algn="l" defTabSz="269875" rtl="0" eaLnBrk="1" latinLnBrk="0" hangingPunct="1">
        <a:lnSpc>
          <a:spcPct val="90000"/>
        </a:lnSpc>
        <a:spcBef>
          <a:spcPct val="5900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1pPr>
      <a:lvl2pPr marL="202565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2pPr>
      <a:lvl3pPr marL="337185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90" kern="1200">
          <a:solidFill>
            <a:schemeClr val="tx1"/>
          </a:solidFill>
          <a:latin typeface="+mn-lt"/>
          <a:ea typeface="+mn-ea"/>
          <a:cs typeface="+mn-cs"/>
        </a:defRPr>
      </a:lvl3pPr>
      <a:lvl4pPr marL="472440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4pPr>
      <a:lvl5pPr marL="607695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5pPr>
      <a:lvl6pPr marL="742315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6pPr>
      <a:lvl7pPr marL="877570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7pPr>
      <a:lvl8pPr marL="1012190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8pPr>
      <a:lvl9pPr marL="1147445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1pPr>
      <a:lvl2pPr marL="135255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3pPr>
      <a:lvl4pPr marL="405130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5pPr>
      <a:lvl6pPr marL="675005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6pPr>
      <a:lvl7pPr marL="810260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7pPr>
      <a:lvl8pPr marL="944880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8pPr>
      <a:lvl9pPr marL="1080135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2860" y="1598930"/>
            <a:ext cx="355473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02590" y="826770"/>
            <a:ext cx="294767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1</a:t>
            </a:r>
            <a:r>
              <a:rPr lang="zh-CN" altLang="zh-CN" sz="14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号候选人</a:t>
            </a:r>
            <a:endParaRPr lang="zh-CN" altLang="zh-CN" sz="12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ctr"/>
            <a:r>
              <a:rPr lang="en-US" altLang="zh-CN" sz="2000" b="1"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xx</a:t>
            </a:r>
            <a:endParaRPr lang="en-US" altLang="zh-CN" sz="2000" b="1"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ctr"/>
            <a:r>
              <a:rPr lang="zh-CN" altLang="zh-CN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lang="en-US" altLang="zh-CN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xx</a:t>
            </a:r>
            <a:r>
              <a:rPr lang="zh-CN" altLang="zh-CN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学院 20</a:t>
            </a:r>
            <a:r>
              <a:rPr lang="en-US" altLang="zh-CN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2x</a:t>
            </a:r>
            <a:r>
              <a:rPr lang="zh-CN" altLang="en-US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级商务英语</a:t>
            </a:r>
            <a:endParaRPr lang="zh-CN" altLang="en-US" sz="12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785" y="1625600"/>
            <a:ext cx="652780" cy="229870"/>
            <a:chOff x="487" y="2560"/>
            <a:chExt cx="1028" cy="362"/>
          </a:xfrm>
        </p:grpSpPr>
        <p:sp>
          <p:nvSpPr>
            <p:cNvPr id="9" name="矩形 8"/>
            <p:cNvSpPr/>
            <p:nvPr/>
          </p:nvSpPr>
          <p:spPr>
            <a:xfrm>
              <a:off x="487" y="2560"/>
              <a:ext cx="1028" cy="340"/>
            </a:xfrm>
            <a:prstGeom prst="rect">
              <a:avLst/>
            </a:prstGeom>
            <a:solidFill>
              <a:schemeClr val="accent1">
                <a:lumMod val="50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03" y="2560"/>
              <a:ext cx="1012" cy="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b="1">
                  <a:solidFill>
                    <a:schemeClr val="bg1"/>
                  </a:solidFill>
                  <a:latin typeface="方正兰亭黑简体" panose="02000000000000000000" charset="-122"/>
                  <a:ea typeface="方正兰亭黑简体" panose="02000000000000000000" charset="-122"/>
                </a:rPr>
                <a:t>获奖简介</a:t>
              </a:r>
              <a:endParaRPr lang="zh-CN" altLang="en-US" sz="900" b="1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36855" y="1822450"/>
            <a:ext cx="21196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本科生国家励志奖学金</a:t>
            </a:r>
            <a:endParaRPr lang="zh-CN" altLang="en-US" sz="600" spc="-20" dirty="0">
              <a:solidFill>
                <a:schemeClr val="tx1"/>
              </a:solidFill>
              <a:uFillTx/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600" spc="-20" dirty="0">
                <a:uFillTx/>
                <a:latin typeface="+mn-ea"/>
                <a:cs typeface="+mn-ea"/>
                <a:sym typeface="+mn-ea"/>
              </a:rPr>
              <a:t>第</a:t>
            </a:r>
            <a:r>
              <a:rPr lang="en-US" altLang="zh-CN" sz="600" spc="-20" dirty="0">
                <a:uFillTx/>
                <a:latin typeface="+mn-ea"/>
                <a:cs typeface="+mn-ea"/>
                <a:sym typeface="+mn-ea"/>
              </a:rPr>
              <a:t>x</a:t>
            </a:r>
            <a:r>
              <a:rPr lang="zh-CN" altLang="en-US" sz="600" spc="-20" dirty="0">
                <a:uFillTx/>
                <a:latin typeface="+mn-ea"/>
                <a:cs typeface="+mn-ea"/>
                <a:sym typeface="+mn-ea"/>
              </a:rPr>
              <a:t>届中国国际大学生创新大赛全国金奖</a:t>
            </a:r>
            <a:endParaRPr lang="zh-CN" altLang="en-US" sz="600" spc="-20" dirty="0">
              <a:uFillTx/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第</a:t>
            </a:r>
            <a:r>
              <a:rPr lang="en-US" altLang="zh-CN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x</a:t>
            </a: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届</a:t>
            </a:r>
            <a:r>
              <a:rPr lang="en-US" altLang="zh-CN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“</a:t>
            </a: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挑战杯</a:t>
            </a:r>
            <a:r>
              <a:rPr lang="en-US" altLang="zh-CN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”</a:t>
            </a: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广东大学生课外学术科技作品竞赛特等奖</a:t>
            </a:r>
            <a:endParaRPr lang="zh-CN" altLang="en-US" sz="600" spc="-20" dirty="0">
              <a:solidFill>
                <a:schemeClr val="tx1"/>
              </a:solidFill>
              <a:uFillTx/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暨南大学“</a:t>
            </a:r>
            <a:r>
              <a:rPr lang="en-US" altLang="zh-CN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xxx</a:t>
            </a: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”奖学金</a:t>
            </a:r>
            <a:endParaRPr lang="zh-CN" altLang="en-US" sz="600" spc="-20" dirty="0">
              <a:solidFill>
                <a:schemeClr val="tx1"/>
              </a:solidFill>
              <a:uFillTx/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“</a:t>
            </a:r>
            <a:r>
              <a:rPr lang="en-US" altLang="zh-CN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xx</a:t>
            </a: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选拔赛”三等奖</a:t>
            </a:r>
            <a:endParaRPr lang="zh-CN" altLang="en-US" sz="600" spc="-20" dirty="0">
              <a:solidFill>
                <a:schemeClr val="tx1"/>
              </a:solidFill>
              <a:uFillTx/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暨南大学</a:t>
            </a:r>
            <a:r>
              <a:rPr lang="en-US" altLang="zh-CN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xx</a:t>
            </a: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大赛二等奖</a:t>
            </a:r>
            <a:endParaRPr lang="zh-CN" altLang="en-US" sz="600" spc="-20" dirty="0">
              <a:solidFill>
                <a:schemeClr val="tx1"/>
              </a:solidFill>
              <a:uFillTx/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暨南大学“</a:t>
            </a:r>
            <a:r>
              <a:rPr lang="en-US" altLang="zh-CN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xx</a:t>
            </a: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”视频优秀奖</a:t>
            </a:r>
            <a:endParaRPr lang="zh-CN" altLang="en-US" sz="600" spc="-20" dirty="0">
              <a:solidFill>
                <a:schemeClr val="tx1"/>
              </a:solidFill>
              <a:uFillTx/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暨南大学“优秀学生</a:t>
            </a: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”荣誉称号</a:t>
            </a:r>
            <a:endParaRPr lang="zh-CN" altLang="en-US" sz="600" spc="-20" dirty="0">
              <a:solidFill>
                <a:schemeClr val="tx1"/>
              </a:solidFill>
              <a:uFillTx/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暨南大学“</a:t>
            </a:r>
            <a:r>
              <a:rPr lang="en-US" altLang="zh-CN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xx</a:t>
            </a: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”荣誉称号</a:t>
            </a:r>
            <a:endParaRPr lang="zh-CN" altLang="en-US" sz="600" spc="-20" dirty="0">
              <a:solidFill>
                <a:schemeClr val="tx1"/>
              </a:solidFill>
              <a:uFillTx/>
              <a:latin typeface="+mn-ea"/>
              <a:cs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600" spc="-20" dirty="0">
                <a:solidFill>
                  <a:schemeClr val="tx1"/>
                </a:solidFill>
                <a:uFillTx/>
                <a:latin typeface="+mn-ea"/>
                <a:cs typeface="+mn-ea"/>
              </a:rPr>
              <a:t>新生训练营“优秀学生骨干”荣誉称号</a:t>
            </a:r>
            <a:endParaRPr lang="zh-CN" altLang="en-US" sz="600" spc="-20" dirty="0">
              <a:solidFill>
                <a:schemeClr val="tx1"/>
              </a:solidFill>
              <a:uFillTx/>
              <a:latin typeface="+mn-ea"/>
              <a:cs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1945" y="3481070"/>
            <a:ext cx="652780" cy="229870"/>
            <a:chOff x="687" y="6397"/>
            <a:chExt cx="1028" cy="362"/>
          </a:xfrm>
        </p:grpSpPr>
        <p:sp>
          <p:nvSpPr>
            <p:cNvPr id="12" name="矩形 11"/>
            <p:cNvSpPr/>
            <p:nvPr/>
          </p:nvSpPr>
          <p:spPr>
            <a:xfrm>
              <a:off x="687" y="6397"/>
              <a:ext cx="1028" cy="340"/>
            </a:xfrm>
            <a:prstGeom prst="rect">
              <a:avLst/>
            </a:prstGeom>
            <a:solidFill>
              <a:schemeClr val="accent1">
                <a:lumMod val="5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93" y="6397"/>
              <a:ext cx="1012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b="1">
                  <a:solidFill>
                    <a:schemeClr val="bg1"/>
                  </a:solidFill>
                  <a:latin typeface="方正兰亭黑简体" panose="02000000000000000000" charset="-122"/>
                  <a:ea typeface="方正兰亭黑简体" panose="02000000000000000000" charset="-122"/>
                </a:rPr>
                <a:t>师长点评</a:t>
              </a:r>
              <a:endParaRPr lang="zh-CN" altLang="en-US" sz="900" b="1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36855" y="3695700"/>
            <a:ext cx="3266440" cy="76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2400" algn="l" fontAlgn="auto">
              <a:lnSpc>
                <a:spcPts val="1050"/>
              </a:lnSpc>
              <a:extLst>
                <a:ext uri="{35155182-B16C-46BC-9424-99874614C6A1}">
                  <wpsdc:indentchars xmlns:wpsdc="http://www.wps.cn/officeDocument/2017/drawingmlCustomData" val="200" checksum="3025205489"/>
                </a:ext>
              </a:extLst>
            </a:pPr>
            <a:r>
              <a:rPr lang="en-US" altLang="zh-CN" sz="600"/>
              <a:t>自入校以来，x同学一直担任xx班的班长。她学习态度端正，努力上进，成绩优秀，多次获得学习方面的奖项和奖学金;她团结同学，乐于助人，班级关系融洽;作为班长，她工作努力，不仅完成学院老师布置的各项任务，还积极组织同学开展各项校园活动，丰富了大家的校园生活，获得了大家的一致认可。</a:t>
            </a:r>
            <a:endParaRPr lang="en-US" altLang="zh-CN" sz="600"/>
          </a:p>
          <a:p>
            <a:pPr indent="152400" algn="r" fontAlgn="auto">
              <a:lnSpc>
                <a:spcPts val="1050"/>
              </a:lnSpc>
              <a:extLst>
                <a:ext uri="{35155182-B16C-46BC-9424-99874614C6A1}">
                  <wpsdc:indentchars xmlns:wpsdc="http://www.wps.cn/officeDocument/2017/drawingmlCustomData" val="200" checksum="3025205489"/>
                </a:ext>
              </a:extLst>
            </a:pPr>
            <a:r>
              <a:rPr lang="en-US" altLang="zh-CN" sz="600"/>
              <a:t>xx</a:t>
            </a:r>
            <a:r>
              <a:rPr lang="zh-CN" altLang="en-US" sz="600"/>
              <a:t>学院</a:t>
            </a:r>
            <a:r>
              <a:rPr lang="en-US" altLang="zh-CN" sz="600"/>
              <a:t>xx班班主任 xx</a:t>
            </a:r>
            <a:endParaRPr lang="en-US" altLang="zh-CN" sz="600"/>
          </a:p>
        </p:txBody>
      </p:sp>
      <p:pic>
        <p:nvPicPr>
          <p:cNvPr id="2" name="图片 9" descr="C:/Users/admin/Desktop/图片2.png图片2"/>
          <p:cNvPicPr>
            <a:picLocks noChangeAspect="1"/>
          </p:cNvPicPr>
          <p:nvPr/>
        </p:nvPicPr>
        <p:blipFill>
          <a:blip r:embed="rId1"/>
          <a:srcRect l="80" r="80"/>
          <a:stretch>
            <a:fillRect/>
          </a:stretch>
        </p:blipFill>
        <p:spPr>
          <a:xfrm>
            <a:off x="2269222" y="1789748"/>
            <a:ext cx="1192162" cy="158940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连接符 3"/>
          <p:cNvCxnSpPr/>
          <p:nvPr/>
        </p:nvCxnSpPr>
        <p:spPr>
          <a:xfrm>
            <a:off x="-1270" y="4628515"/>
            <a:ext cx="3571875" cy="0"/>
          </a:xfrm>
          <a:prstGeom prst="line">
            <a:avLst/>
          </a:prstGeom>
          <a:ln w="19050">
            <a:solidFill>
              <a:srgbClr val="FF8D4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-1270" y="826770"/>
            <a:ext cx="3571875" cy="0"/>
          </a:xfrm>
          <a:prstGeom prst="line">
            <a:avLst/>
          </a:prstGeom>
          <a:ln w="19050">
            <a:solidFill>
              <a:srgbClr val="FF8D4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圆角矩形标注 14"/>
          <p:cNvSpPr/>
          <p:nvPr/>
        </p:nvSpPr>
        <p:spPr>
          <a:xfrm>
            <a:off x="180340" y="170180"/>
            <a:ext cx="3239770" cy="414020"/>
          </a:xfrm>
          <a:prstGeom prst="wedgeRoundRectCallou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800">
                <a:solidFill>
                  <a:schemeClr val="tx1"/>
                </a:solidFill>
              </a:rPr>
              <a:t>请严格按照模板格式填写内容，不移动文本框、照片等元素位置，仅可依据文本字数多少调整字号大小。各类比赛、荣誉称号请填写完整名称。个人照片须衣着得体，选用</a:t>
            </a:r>
            <a:r>
              <a:rPr lang="zh-CN" altLang="en-US" sz="800">
                <a:solidFill>
                  <a:schemeClr val="tx1"/>
                </a:solidFill>
                <a:sym typeface="+mn-ea"/>
              </a:rPr>
              <a:t>正面</a:t>
            </a:r>
            <a:r>
              <a:rPr lang="zh-CN" altLang="en-US" sz="800">
                <a:solidFill>
                  <a:schemeClr val="tx1"/>
                </a:solidFill>
              </a:rPr>
              <a:t>半身形象照（非自拍）。</a:t>
            </a:r>
            <a:endParaRPr lang="zh-CN" altLang="en-US" sz="8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PECIAL_SOURCE" val="bdnull"/>
  <p:tag name="resource_record_key" val="{&quot;10&quot;:[21579701],&quot;65&quot;:[20187308]}"/>
</p:tagLst>
</file>

<file path=ppt/tags/tag5.xml><?xml version="1.0" encoding="utf-8"?>
<p:tagLst xmlns:p="http://schemas.openxmlformats.org/presentationml/2006/main">
  <p:tag name="KSO_DOCER_TEMPLATE_OPEN_ONCE_MARK" val="1"/>
  <p:tag name="COMMONDATA" val="eyJoZGlkIjoiYWRkMThiZjA4NWQ4NDI1Njg0ODJhMDMxOWNkNTY2NmYifQ=="/>
  <p:tag name="commondata" val="eyJoZGlkIjoiZmFmMTA1ZTIwMGIxOGFiYTA3NWQyOTYyNjRjZTRiYzQifQ=="/>
  <p:tag name="resource_record_key" val="{&quot;10&quot;:[21579701],&quot;65&quot;:[20187308]}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WPS 演示</Application>
  <PresentationFormat>自定义</PresentationFormat>
  <Paragraphs>24</Paragraphs>
  <Slides>1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隶书</vt:lpstr>
      <vt:lpstr>方正兰亭黑简体</vt:lpstr>
      <vt:lpstr>黑体</vt:lpstr>
      <vt:lpstr>微软雅黑</vt:lpstr>
      <vt:lpstr>Arial Unicode MS</vt:lpstr>
      <vt:lpstr>等线</vt:lpstr>
      <vt:lpstr>Office 主题​​</vt:lpstr>
      <vt:lpstr>自定义设计方案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张宁</cp:lastModifiedBy>
  <cp:revision>518</cp:revision>
  <dcterms:created xsi:type="dcterms:W3CDTF">2017-08-03T09:01:00Z</dcterms:created>
  <dcterms:modified xsi:type="dcterms:W3CDTF">2025-10-29T08:55:45Z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2052-12.1.0.22175</vt:lpwstr>
  </property>
  <property fmtid="{D5CDD505-2E9C-101B-9397-08002B2CF9AE}" pid="3" name="ICV">
    <vt:lpwstr>4301A45FB8A64BAAABB5F027DA18660F_13</vt:lpwstr>
  </property>
</Properties>
</file>